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516" r:id="rId4"/>
    <p:sldId id="517" r:id="rId5"/>
    <p:sldId id="518" r:id="rId6"/>
    <p:sldId id="577" r:id="rId7"/>
    <p:sldId id="578" r:id="rId8"/>
    <p:sldId id="505" r:id="rId9"/>
    <p:sldId id="512" r:id="rId10"/>
    <p:sldId id="583" r:id="rId11"/>
    <p:sldId id="514" r:id="rId12"/>
    <p:sldId id="566" r:id="rId13"/>
    <p:sldId id="584" r:id="rId14"/>
    <p:sldId id="540" r:id="rId15"/>
    <p:sldId id="585" r:id="rId16"/>
    <p:sldId id="586" r:id="rId17"/>
    <p:sldId id="510" r:id="rId18"/>
    <p:sldId id="522" r:id="rId19"/>
    <p:sldId id="526" r:id="rId20"/>
    <p:sldId id="533" r:id="rId21"/>
    <p:sldId id="534" r:id="rId22"/>
    <p:sldId id="556" r:id="rId23"/>
    <p:sldId id="538" r:id="rId24"/>
    <p:sldId id="539" r:id="rId25"/>
    <p:sldId id="520" r:id="rId26"/>
    <p:sldId id="576" r:id="rId27"/>
    <p:sldId id="570" r:id="rId28"/>
    <p:sldId id="568" r:id="rId29"/>
    <p:sldId id="569" r:id="rId30"/>
    <p:sldId id="515" r:id="rId31"/>
    <p:sldId id="309" r:id="rId32"/>
  </p:sldIdLst>
  <p:sldSz cx="12192000" cy="6858000"/>
  <p:notesSz cx="6667500"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10" d="100"/>
          <a:sy n="110" d="100"/>
        </p:scale>
        <p:origin x="1878" y="108"/>
      </p:cViewPr>
      <p:guideLst/>
    </p:cSldViewPr>
  </p:slideViewPr>
  <p:notesTextViewPr>
    <p:cViewPr>
      <p:scale>
        <a:sx n="1" d="1"/>
        <a:sy n="1" d="1"/>
      </p:scale>
      <p:origin x="0" y="0"/>
    </p:cViewPr>
  </p:notesTextViewPr>
  <p:notesViewPr>
    <p:cSldViewPr snapToGrid="0">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BE01F7C9-FF51-4933-B40D-19889BEE7461}">
      <dgm:prSet/>
      <dgm:spPr/>
      <dgm:t>
        <a:bodyPr/>
        <a:lstStyle/>
        <a:p>
          <a:r>
            <a:rPr lang="de-DE" dirty="0"/>
            <a:t>1</a:t>
          </a:r>
        </a:p>
      </dgm:t>
    </dgm:pt>
    <dgm:pt modelId="{49F2A348-7D48-43A2-B241-5A1C12A67C3D}" type="parTrans" cxnId="{E17842DB-276F-4D32-A255-1799F9C0037B}">
      <dgm:prSet/>
      <dgm:spPr/>
      <dgm:t>
        <a:bodyPr/>
        <a:lstStyle/>
        <a:p>
          <a:endParaRPr lang="de-DE"/>
        </a:p>
      </dgm:t>
    </dgm:pt>
    <dgm:pt modelId="{872E06A0-6FA1-49A6-A2F1-E5CF27483F1C}" type="sibTrans" cxnId="{E17842DB-276F-4D32-A255-1799F9C0037B}">
      <dgm:prSet/>
      <dgm:spPr/>
      <dgm:t>
        <a:bodyPr/>
        <a:lstStyle/>
        <a:p>
          <a:endParaRPr lang="de-DE"/>
        </a:p>
      </dgm:t>
    </dgm:pt>
    <dgm:pt modelId="{33A18067-EE4D-4C67-B5AE-14E429CBAB0D}">
      <dgm:prSet/>
      <dgm:spPr/>
      <dgm:t>
        <a:bodyPr/>
        <a:lstStyle/>
        <a:p>
          <a:r>
            <a:rPr lang="de-DE" dirty="0"/>
            <a:t>2</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DBE63A0-814B-470B-B709-34CC0076795C}">
      <dgm:prSet/>
      <dgm:spPr/>
      <dgm:t>
        <a:bodyPr/>
        <a:lstStyle/>
        <a:p>
          <a:r>
            <a:rPr lang="de-DE" dirty="0"/>
            <a:t>3</a:t>
          </a:r>
        </a:p>
      </dgm:t>
    </dgm:pt>
    <dgm:pt modelId="{9975A8A4-27EF-4023-B8D4-AAF0679279D5}" type="parTrans" cxnId="{077DF930-A919-4D5F-BFC2-5E161761F05D}">
      <dgm:prSet/>
      <dgm:spPr/>
      <dgm:t>
        <a:bodyPr/>
        <a:lstStyle/>
        <a:p>
          <a:endParaRPr lang="de-DE"/>
        </a:p>
      </dgm:t>
    </dgm:pt>
    <dgm:pt modelId="{F59DCE02-0517-4901-B42B-E74373678E22}" type="sibTrans" cxnId="{077DF930-A919-4D5F-BFC2-5E161761F05D}">
      <dgm:prSet/>
      <dgm:spPr/>
      <dgm:t>
        <a:bodyPr/>
        <a:lstStyle/>
        <a:p>
          <a:endParaRPr lang="de-DE"/>
        </a:p>
      </dgm:t>
    </dgm:pt>
    <dgm:pt modelId="{683A4548-2BF2-4C71-9256-085B6A724993}">
      <dgm:prSet/>
      <dgm:spPr/>
      <dgm:t>
        <a:bodyPr/>
        <a:lstStyle/>
        <a:p>
          <a:r>
            <a:rPr lang="de-DE" dirty="0"/>
            <a:t>4</a:t>
          </a:r>
        </a:p>
      </dgm:t>
    </dgm:pt>
    <dgm:pt modelId="{6D8F6309-432E-4D46-8447-9ED41FA17F40}" type="parTrans" cxnId="{9DCE127A-E1E8-4D24-8A98-3696E66838C9}">
      <dgm:prSet/>
      <dgm:spPr/>
      <dgm:t>
        <a:bodyPr/>
        <a:lstStyle/>
        <a:p>
          <a:endParaRPr lang="de-DE"/>
        </a:p>
      </dgm:t>
    </dgm:pt>
    <dgm:pt modelId="{0F42BE25-A3FC-44A7-A089-715D2EB888E1}" type="sibTrans" cxnId="{9DCE127A-E1E8-4D24-8A98-3696E66838C9}">
      <dgm:prSet/>
      <dgm:spPr/>
      <dgm:t>
        <a:bodyPr/>
        <a:lstStyle/>
        <a:p>
          <a:endParaRPr lang="de-DE"/>
        </a:p>
      </dgm:t>
    </dgm:pt>
    <dgm:pt modelId="{A32DBCA9-F14D-4A35-B1FB-3D9CB053956A}">
      <dgm:prSet custT="1"/>
      <dgm:spPr>
        <a:solidFill>
          <a:schemeClr val="accent2">
            <a:lumMod val="40000"/>
            <a:lumOff val="6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b="0" dirty="0"/>
            <a:t>Begrüßung</a:t>
          </a:r>
        </a:p>
      </dgm:t>
    </dgm:pt>
    <dgm:pt modelId="{520C9DCE-CDBB-4DC4-9E0F-F8AE39C70E34}" type="parTrans" cxnId="{89E7FB91-248D-4980-91BA-1027F4341B8C}">
      <dgm:prSet/>
      <dgm:spPr/>
      <dgm:t>
        <a:bodyPr/>
        <a:lstStyle/>
        <a:p>
          <a:endParaRPr lang="de-DE"/>
        </a:p>
      </dgm:t>
    </dgm:pt>
    <dgm:pt modelId="{682613EE-9A98-4F62-A30D-F13B8141E513}" type="sibTrans" cxnId="{89E7FB91-248D-4980-91BA-1027F4341B8C}">
      <dgm:prSet/>
      <dgm:spPr/>
      <dgm:t>
        <a:bodyPr/>
        <a:lstStyle/>
        <a:p>
          <a:endParaRPr lang="de-DE"/>
        </a:p>
      </dgm:t>
    </dgm:pt>
    <dgm:pt modelId="{46D29BB9-D0CF-4457-B48E-B7A9B34F994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Vorstellung Burgdorf-Laden</a:t>
          </a:r>
        </a:p>
      </dgm:t>
    </dgm:pt>
    <dgm:pt modelId="{E8D32AD8-389B-477D-94C7-2E9CF73A7847}" type="parTrans" cxnId="{B576F5AD-8037-4D21-84BB-A46BCAE24C66}">
      <dgm:prSet/>
      <dgm:spPr/>
      <dgm:t>
        <a:bodyPr/>
        <a:lstStyle/>
        <a:p>
          <a:endParaRPr lang="de-DE"/>
        </a:p>
      </dgm:t>
    </dgm:pt>
    <dgm:pt modelId="{A4CD2102-A97E-49C5-BA1B-922F902779F1}" type="sibTrans" cxnId="{B576F5AD-8037-4D21-84BB-A46BCAE24C66}">
      <dgm:prSet/>
      <dgm:spPr/>
      <dgm:t>
        <a:bodyPr/>
        <a:lstStyle/>
        <a:p>
          <a:endParaRPr lang="de-DE"/>
        </a:p>
      </dgm:t>
    </dgm:pt>
    <dgm:pt modelId="{4BCC4F2F-2206-460E-873C-841B7DB7112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DD465322-822E-463B-9642-B2EC285BDE5C}" type="parTrans" cxnId="{C29B0B0A-37C9-47B9-9586-886500CDA399}">
      <dgm:prSet/>
      <dgm:spPr/>
      <dgm:t>
        <a:bodyPr/>
        <a:lstStyle/>
        <a:p>
          <a:endParaRPr lang="de-DE"/>
        </a:p>
      </dgm:t>
    </dgm:pt>
    <dgm:pt modelId="{D867052D-D779-4420-9E99-7FA51CE2DFE1}" type="sibTrans" cxnId="{C29B0B0A-37C9-47B9-9586-886500CDA399}">
      <dgm:prSet/>
      <dgm:spPr/>
      <dgm:t>
        <a:bodyPr/>
        <a:lstStyle/>
        <a:p>
          <a:endParaRPr lang="de-DE"/>
        </a:p>
      </dgm:t>
    </dgm:pt>
    <dgm:pt modelId="{63DFC76A-9337-4E24-8FBB-18CB5881899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Fragen &amp; Anregungen</a:t>
          </a:r>
          <a:endParaRPr lang="de-DE" sz="1200" dirty="0"/>
        </a:p>
        <a:p>
          <a:pPr marL="0" marR="0" lvl="0" indent="0" defTabSz="914400" eaLnBrk="1" fontAlgn="auto" latinLnBrk="0" hangingPunct="1">
            <a:lnSpc>
              <a:spcPct val="100000"/>
            </a:lnSpc>
            <a:spcBef>
              <a:spcPts val="0"/>
            </a:spcBef>
            <a:spcAft>
              <a:spcPts val="0"/>
            </a:spcAft>
            <a:buClrTx/>
            <a:buSzTx/>
            <a:buFontTx/>
            <a:buNone/>
            <a:tabLst/>
            <a:defRPr/>
          </a:pPr>
          <a:endParaRPr lang="de-DE" sz="1200" dirty="0"/>
        </a:p>
      </dgm:t>
    </dgm:pt>
    <dgm:pt modelId="{73B7DDBC-F603-4D7F-9E9C-096A198CE9F4}" type="parTrans" cxnId="{860DEC22-5655-4478-AC04-494EC8B63BD9}">
      <dgm:prSet/>
      <dgm:spPr/>
      <dgm:t>
        <a:bodyPr/>
        <a:lstStyle/>
        <a:p>
          <a:endParaRPr lang="de-DE"/>
        </a:p>
      </dgm:t>
    </dgm:pt>
    <dgm:pt modelId="{C51B369A-7F5A-424D-A281-CF972CFF01A5}" type="sibTrans" cxnId="{860DEC22-5655-4478-AC04-494EC8B63BD9}">
      <dgm:prSet/>
      <dgm:spPr/>
      <dgm:t>
        <a:bodyPr/>
        <a:lstStyle/>
        <a:p>
          <a:endParaRPr lang="de-DE"/>
        </a:p>
      </dgm:t>
    </dgm:pt>
    <dgm:pt modelId="{2D922A61-90BC-4364-83DA-840293009DB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1200" dirty="0"/>
        </a:p>
      </dgm:t>
    </dgm:pt>
    <dgm:pt modelId="{3E1C5FCD-5585-46C9-AA9A-88E96826ED00}" type="parTrans" cxnId="{414ADF30-86D8-4786-8839-F5AE983AF0A1}">
      <dgm:prSet/>
      <dgm:spPr/>
      <dgm:t>
        <a:bodyPr/>
        <a:lstStyle/>
        <a:p>
          <a:endParaRPr lang="de-DE"/>
        </a:p>
      </dgm:t>
    </dgm:pt>
    <dgm:pt modelId="{79211493-34FE-42A0-A34E-247E705521DD}" type="sibTrans" cxnId="{414ADF30-86D8-4786-8839-F5AE983AF0A1}">
      <dgm:prSet/>
      <dgm:spPr/>
      <dgm:t>
        <a:bodyPr/>
        <a:lstStyle/>
        <a:p>
          <a:endParaRPr lang="de-DE"/>
        </a:p>
      </dgm:t>
    </dgm:pt>
    <dgm:pt modelId="{E26FCE05-E5AD-4B86-9F86-2E352F52B7EE}">
      <dgm:prSet custT="1"/>
      <dgm:spPr/>
      <dgm:t>
        <a:bodyPr/>
        <a:lstStyle/>
        <a:p>
          <a:pPr marL="0" lvl="1" indent="0" defTabSz="533400">
            <a:lnSpc>
              <a:spcPct val="90000"/>
            </a:lnSpc>
            <a:spcBef>
              <a:spcPct val="0"/>
            </a:spcBef>
            <a:spcAft>
              <a:spcPct val="15000"/>
            </a:spcAft>
            <a:buNone/>
          </a:pPr>
          <a:r>
            <a:rPr lang="de-DE" sz="1600" dirty="0"/>
            <a:t>Abschluss</a:t>
          </a:r>
          <a:endParaRPr lang="de-DE" sz="1200" dirty="0"/>
        </a:p>
      </dgm:t>
    </dgm:pt>
    <dgm:pt modelId="{EA9CA14E-328C-4A50-99CB-406F2DA7B74B}" type="sibTrans" cxnId="{829B8621-8311-441A-8219-61DDCA34E5D4}">
      <dgm:prSet/>
      <dgm:spPr/>
      <dgm:t>
        <a:bodyPr/>
        <a:lstStyle/>
        <a:p>
          <a:endParaRPr lang="de-DE"/>
        </a:p>
      </dgm:t>
    </dgm:pt>
    <dgm:pt modelId="{0C3431E0-18F8-4BEE-80CD-FE805C8ABE25}" type="parTrans" cxnId="{829B8621-8311-441A-8219-61DDCA34E5D4}">
      <dgm:prSet/>
      <dgm:spPr/>
      <dgm:t>
        <a:bodyPr/>
        <a:lstStyle/>
        <a:p>
          <a:endParaRPr lang="de-DE"/>
        </a:p>
      </dgm:t>
    </dgm:pt>
    <dgm:pt modelId="{28D234BC-191D-4D37-B826-79A521DFF134}">
      <dgm:prSet/>
      <dgm:spPr/>
      <dgm:t>
        <a:bodyPr/>
        <a:lstStyle/>
        <a:p>
          <a:r>
            <a:rPr lang="de-DE" dirty="0"/>
            <a:t>5</a:t>
          </a:r>
        </a:p>
      </dgm:t>
    </dgm:pt>
    <dgm:pt modelId="{7268BD88-2E95-4AC9-A136-A3769FD2257D}" type="sibTrans" cxnId="{0BD8E6DF-DF3E-4968-B8AC-E73F62C7D1B5}">
      <dgm:prSet/>
      <dgm:spPr/>
      <dgm:t>
        <a:bodyPr/>
        <a:lstStyle/>
        <a:p>
          <a:endParaRPr lang="de-DE"/>
        </a:p>
      </dgm:t>
    </dgm:pt>
    <dgm:pt modelId="{DC487D48-4008-4E58-A0C2-8BED87B907D4}" type="parTrans" cxnId="{0BD8E6DF-DF3E-4968-B8AC-E73F62C7D1B5}">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1BCB7B73-E749-445E-9905-1764C0179985}" type="pres">
      <dgm:prSet presAssocID="{BE01F7C9-FF51-4933-B40D-19889BEE7461}" presName="composite" presStyleCnt="0"/>
      <dgm:spPr/>
    </dgm:pt>
    <dgm:pt modelId="{506AA8C8-0975-4347-9571-377371A992C3}" type="pres">
      <dgm:prSet presAssocID="{BE01F7C9-FF51-4933-B40D-19889BEE7461}" presName="parentText" presStyleLbl="alignNode1" presStyleIdx="0" presStyleCnt="5">
        <dgm:presLayoutVars>
          <dgm:chMax val="1"/>
          <dgm:bulletEnabled val="1"/>
        </dgm:presLayoutVars>
      </dgm:prSet>
      <dgm:spPr/>
    </dgm:pt>
    <dgm:pt modelId="{4CD184A2-573C-478D-83AB-A5C48C7B271B}" type="pres">
      <dgm:prSet presAssocID="{BE01F7C9-FF51-4933-B40D-19889BEE7461}" presName="descendantText" presStyleLbl="alignAcc1" presStyleIdx="0" presStyleCnt="5" custLinFactNeighborY="8218">
        <dgm:presLayoutVars>
          <dgm:bulletEnabled val="1"/>
        </dgm:presLayoutVars>
      </dgm:prSet>
      <dgm:spPr/>
    </dgm:pt>
    <dgm:pt modelId="{E3164D31-EA60-4D84-8232-5BE1BC9BA201}" type="pres">
      <dgm:prSet presAssocID="{872E06A0-6FA1-49A6-A2F1-E5CF27483F1C}" presName="sp" presStyleCnt="0"/>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1" presStyleCnt="5">
        <dgm:presLayoutVars>
          <dgm:chMax val="1"/>
          <dgm:bulletEnabled val="1"/>
        </dgm:presLayoutVars>
      </dgm:prSet>
      <dgm:spPr/>
    </dgm:pt>
    <dgm:pt modelId="{8BB0E515-7CBC-40A1-8239-E3213C0B2069}" type="pres">
      <dgm:prSet presAssocID="{33A18067-EE4D-4C67-B5AE-14E429CBAB0D}" presName="descendantText" presStyleLbl="alignAcc1" presStyleIdx="1" presStyleCnt="5">
        <dgm:presLayoutVars>
          <dgm:bulletEnabled val="1"/>
        </dgm:presLayoutVars>
      </dgm:prSet>
      <dgm:spPr/>
    </dgm:pt>
    <dgm:pt modelId="{029A3B65-268A-4CA1-8CEC-D999BB8B0C74}" type="pres">
      <dgm:prSet presAssocID="{0058985E-8D87-4F00-9CB4-E3710F74C7B3}" presName="sp" presStyleCnt="0"/>
      <dgm:spPr/>
    </dgm:pt>
    <dgm:pt modelId="{6C1289A4-F2CC-4F9B-9C73-3744FA2C9F70}" type="pres">
      <dgm:prSet presAssocID="{4DBE63A0-814B-470B-B709-34CC0076795C}" presName="composite" presStyleCnt="0"/>
      <dgm:spPr/>
    </dgm:pt>
    <dgm:pt modelId="{FF771060-04D0-4269-AB1D-869F83605D1B}" type="pres">
      <dgm:prSet presAssocID="{4DBE63A0-814B-470B-B709-34CC0076795C}" presName="parentText" presStyleLbl="alignNode1" presStyleIdx="2" presStyleCnt="5">
        <dgm:presLayoutVars>
          <dgm:chMax val="1"/>
          <dgm:bulletEnabled val="1"/>
        </dgm:presLayoutVars>
      </dgm:prSet>
      <dgm:spPr/>
    </dgm:pt>
    <dgm:pt modelId="{98C8F5A3-0916-456E-914F-0F330D0E7261}" type="pres">
      <dgm:prSet presAssocID="{4DBE63A0-814B-470B-B709-34CC0076795C}" presName="descendantText" presStyleLbl="alignAcc1" presStyleIdx="2" presStyleCnt="5">
        <dgm:presLayoutVars>
          <dgm:bulletEnabled val="1"/>
        </dgm:presLayoutVars>
      </dgm:prSet>
      <dgm:spPr/>
    </dgm:pt>
    <dgm:pt modelId="{EB0F3CE7-89F0-4D15-9E7D-E153DF3802A2}" type="pres">
      <dgm:prSet presAssocID="{F59DCE02-0517-4901-B42B-E74373678E22}" presName="sp" presStyleCnt="0"/>
      <dgm:spPr/>
    </dgm:pt>
    <dgm:pt modelId="{749D18C4-5B47-46C7-A32F-4AD7FB858E99}" type="pres">
      <dgm:prSet presAssocID="{683A4548-2BF2-4C71-9256-085B6A724993}" presName="composite" presStyleCnt="0"/>
      <dgm:spPr/>
    </dgm:pt>
    <dgm:pt modelId="{6C75AAF9-1C78-4F2C-BD48-07BA71847730}" type="pres">
      <dgm:prSet presAssocID="{683A4548-2BF2-4C71-9256-085B6A724993}" presName="parentText" presStyleLbl="alignNode1" presStyleIdx="3" presStyleCnt="5">
        <dgm:presLayoutVars>
          <dgm:chMax val="1"/>
          <dgm:bulletEnabled val="1"/>
        </dgm:presLayoutVars>
      </dgm:prSet>
      <dgm:spPr/>
    </dgm:pt>
    <dgm:pt modelId="{AC84E4FA-AE25-4EAF-89D0-CC8C4882CB53}" type="pres">
      <dgm:prSet presAssocID="{683A4548-2BF2-4C71-9256-085B6A724993}" presName="descendantText" presStyleLbl="alignAcc1" presStyleIdx="3" presStyleCnt="5">
        <dgm:presLayoutVars>
          <dgm:bulletEnabled val="1"/>
        </dgm:presLayoutVars>
      </dgm:prSet>
      <dgm:spPr/>
    </dgm:pt>
    <dgm:pt modelId="{40F3C692-BF1C-47F9-981F-F9A2E7E0C950}" type="pres">
      <dgm:prSet presAssocID="{0F42BE25-A3FC-44A7-A089-715D2EB888E1}" presName="sp" presStyleCnt="0"/>
      <dgm:spPr/>
    </dgm:pt>
    <dgm:pt modelId="{9605882C-0FE8-4630-AD7F-E12C4A24C592}" type="pres">
      <dgm:prSet presAssocID="{28D234BC-191D-4D37-B826-79A521DFF134}" presName="composite" presStyleCnt="0"/>
      <dgm:spPr/>
    </dgm:pt>
    <dgm:pt modelId="{B47FE2BC-7557-4155-9E80-E12B381BC487}" type="pres">
      <dgm:prSet presAssocID="{28D234BC-191D-4D37-B826-79A521DFF134}" presName="parentText" presStyleLbl="alignNode1" presStyleIdx="4" presStyleCnt="5">
        <dgm:presLayoutVars>
          <dgm:chMax val="1"/>
          <dgm:bulletEnabled val="1"/>
        </dgm:presLayoutVars>
      </dgm:prSet>
      <dgm:spPr/>
    </dgm:pt>
    <dgm:pt modelId="{222E1BF1-548C-4244-9DF1-2367A1A1FA4E}" type="pres">
      <dgm:prSet presAssocID="{28D234BC-191D-4D37-B826-79A521DFF134}" presName="descendantText" presStyleLbl="alignAcc1" presStyleIdx="4" presStyleCnt="5">
        <dgm:presLayoutVars>
          <dgm:bulletEnabled val="1"/>
        </dgm:presLayoutVars>
      </dgm:prSet>
      <dgm:spPr/>
    </dgm:pt>
  </dgm:ptLst>
  <dgm:cxnLst>
    <dgm:cxn modelId="{C29B0B0A-37C9-47B9-9586-886500CDA399}" srcId="{4DBE63A0-814B-470B-B709-34CC0076795C}" destId="{4BCC4F2F-2206-460E-873C-841B7DB7112B}" srcOrd="0" destOrd="0" parTransId="{DD465322-822E-463B-9642-B2EC285BDE5C}" sibTransId="{D867052D-D779-4420-9E99-7FA51CE2DFE1}"/>
    <dgm:cxn modelId="{02855715-0784-43FA-9B77-B7897111EF2A}" type="presOf" srcId="{28D234BC-191D-4D37-B826-79A521DFF134}" destId="{B47FE2BC-7557-4155-9E80-E12B381BC487}" srcOrd="0" destOrd="0" presId="urn:microsoft.com/office/officeart/2005/8/layout/chevron2"/>
    <dgm:cxn modelId="{829B8621-8311-441A-8219-61DDCA34E5D4}" srcId="{28D234BC-191D-4D37-B826-79A521DFF134}" destId="{E26FCE05-E5AD-4B86-9F86-2E352F52B7EE}" srcOrd="0" destOrd="0" parTransId="{0C3431E0-18F8-4BEE-80CD-FE805C8ABE25}" sibTransId="{EA9CA14E-328C-4A50-99CB-406F2DA7B74B}"/>
    <dgm:cxn modelId="{860DEC22-5655-4478-AC04-494EC8B63BD9}" srcId="{683A4548-2BF2-4C71-9256-085B6A724993}" destId="{63DFC76A-9337-4E24-8FBB-18CB5881899A}" srcOrd="1" destOrd="0" parTransId="{73B7DDBC-F603-4D7F-9E9C-096A198CE9F4}" sibTransId="{C51B369A-7F5A-424D-A281-CF972CFF01A5}"/>
    <dgm:cxn modelId="{DB973228-2D9E-489C-912C-FCEF921CB038}" type="presOf" srcId="{63DFC76A-9337-4E24-8FBB-18CB5881899A}" destId="{AC84E4FA-AE25-4EAF-89D0-CC8C4882CB53}" srcOrd="0" destOrd="1" presId="urn:microsoft.com/office/officeart/2005/8/layout/chevron2"/>
    <dgm:cxn modelId="{414ADF30-86D8-4786-8839-F5AE983AF0A1}" srcId="{683A4548-2BF2-4C71-9256-085B6A724993}" destId="{2D922A61-90BC-4364-83DA-840293009DB5}" srcOrd="0" destOrd="0" parTransId="{3E1C5FCD-5585-46C9-AA9A-88E96826ED00}" sibTransId="{79211493-34FE-42A0-A34E-247E705521DD}"/>
    <dgm:cxn modelId="{077DF930-A919-4D5F-BFC2-5E161761F05D}" srcId="{157E6B0C-62CF-4DCD-ACC4-BFA43EE5614F}" destId="{4DBE63A0-814B-470B-B709-34CC0076795C}" srcOrd="2" destOrd="0" parTransId="{9975A8A4-27EF-4023-B8D4-AAF0679279D5}" sibTransId="{F59DCE02-0517-4901-B42B-E74373678E22}"/>
    <dgm:cxn modelId="{D289223D-784D-4041-AEAE-BBF4596EA7B8}" type="presOf" srcId="{4DBE63A0-814B-470B-B709-34CC0076795C}" destId="{FF771060-04D0-4269-AB1D-869F83605D1B}"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9DCE127A-E1E8-4D24-8A98-3696E66838C9}" srcId="{157E6B0C-62CF-4DCD-ACC4-BFA43EE5614F}" destId="{683A4548-2BF2-4C71-9256-085B6A724993}" srcOrd="3" destOrd="0" parTransId="{6D8F6309-432E-4D46-8447-9ED41FA17F40}" sibTransId="{0F42BE25-A3FC-44A7-A089-715D2EB888E1}"/>
    <dgm:cxn modelId="{4D2C077C-0696-4FD2-A9CB-AC0AE0D4E2FF}" type="presOf" srcId="{33A18067-EE4D-4C67-B5AE-14E429CBAB0D}" destId="{F20F882F-2C69-4FE9-AB3D-E3025E0F4874}" srcOrd="0" destOrd="0" presId="urn:microsoft.com/office/officeart/2005/8/layout/chevron2"/>
    <dgm:cxn modelId="{37C38E82-2E43-4A3B-928B-0463C7D159E1}" type="presOf" srcId="{46D29BB9-D0CF-4457-B48E-B7A9B34F9948}" destId="{8BB0E515-7CBC-40A1-8239-E3213C0B2069}" srcOrd="0" destOrd="0" presId="urn:microsoft.com/office/officeart/2005/8/layout/chevron2"/>
    <dgm:cxn modelId="{89E7FB91-248D-4980-91BA-1027F4341B8C}" srcId="{BE01F7C9-FF51-4933-B40D-19889BEE7461}" destId="{A32DBCA9-F14D-4A35-B1FB-3D9CB053956A}" srcOrd="0" destOrd="0" parTransId="{520C9DCE-CDBB-4DC4-9E0F-F8AE39C70E34}" sibTransId="{682613EE-9A98-4F62-A30D-F13B8141E513}"/>
    <dgm:cxn modelId="{6FCC10AB-0695-4EA9-9753-E219B73D597C}" type="presOf" srcId="{E26FCE05-E5AD-4B86-9F86-2E352F52B7EE}" destId="{222E1BF1-548C-4244-9DF1-2367A1A1FA4E}" srcOrd="0" destOrd="0" presId="urn:microsoft.com/office/officeart/2005/8/layout/chevron2"/>
    <dgm:cxn modelId="{B576F5AD-8037-4D21-84BB-A46BCAE24C66}" srcId="{33A18067-EE4D-4C67-B5AE-14E429CBAB0D}" destId="{46D29BB9-D0CF-4457-B48E-B7A9B34F9948}" srcOrd="0" destOrd="0" parTransId="{E8D32AD8-389B-477D-94C7-2E9CF73A7847}" sibTransId="{A4CD2102-A97E-49C5-BA1B-922F902779F1}"/>
    <dgm:cxn modelId="{C49980BD-BF01-427F-9C36-CAAE87674685}" type="presOf" srcId="{2D922A61-90BC-4364-83DA-840293009DB5}" destId="{AC84E4FA-AE25-4EAF-89D0-CC8C4882CB53}" srcOrd="0" destOrd="0" presId="urn:microsoft.com/office/officeart/2005/8/layout/chevron2"/>
    <dgm:cxn modelId="{AABE0ED5-C4FC-45E3-9647-6DDD90986620}" type="presOf" srcId="{A32DBCA9-F14D-4A35-B1FB-3D9CB053956A}" destId="{4CD184A2-573C-478D-83AB-A5C48C7B271B}" srcOrd="0" destOrd="0" presId="urn:microsoft.com/office/officeart/2005/8/layout/chevron2"/>
    <dgm:cxn modelId="{6AC71CDA-A1FE-4EEE-9730-5BFA4313B088}" srcId="{157E6B0C-62CF-4DCD-ACC4-BFA43EE5614F}" destId="{33A18067-EE4D-4C67-B5AE-14E429CBAB0D}" srcOrd="1" destOrd="0" parTransId="{20F2FA3B-D6DB-492B-A795-630ECB273575}" sibTransId="{0058985E-8D87-4F00-9CB4-E3710F74C7B3}"/>
    <dgm:cxn modelId="{E17842DB-276F-4D32-A255-1799F9C0037B}" srcId="{157E6B0C-62CF-4DCD-ACC4-BFA43EE5614F}" destId="{BE01F7C9-FF51-4933-B40D-19889BEE7461}" srcOrd="0" destOrd="0" parTransId="{49F2A348-7D48-43A2-B241-5A1C12A67C3D}" sibTransId="{872E06A0-6FA1-49A6-A2F1-E5CF27483F1C}"/>
    <dgm:cxn modelId="{D478DDDD-5D5D-4E7C-9C1C-A63740DA63E7}" type="presOf" srcId="{683A4548-2BF2-4C71-9256-085B6A724993}" destId="{6C75AAF9-1C78-4F2C-BD48-07BA71847730}" srcOrd="0" destOrd="0" presId="urn:microsoft.com/office/officeart/2005/8/layout/chevron2"/>
    <dgm:cxn modelId="{0BD8E6DF-DF3E-4968-B8AC-E73F62C7D1B5}" srcId="{157E6B0C-62CF-4DCD-ACC4-BFA43EE5614F}" destId="{28D234BC-191D-4D37-B826-79A521DFF134}" srcOrd="4" destOrd="0" parTransId="{DC487D48-4008-4E58-A0C2-8BED87B907D4}" sibTransId="{7268BD88-2E95-4AC9-A136-A3769FD2257D}"/>
    <dgm:cxn modelId="{1602F4EB-E0E1-4036-9BE0-83FB5112443A}" type="presOf" srcId="{BE01F7C9-FF51-4933-B40D-19889BEE7461}" destId="{506AA8C8-0975-4347-9571-377371A992C3}" srcOrd="0" destOrd="0" presId="urn:microsoft.com/office/officeart/2005/8/layout/chevron2"/>
    <dgm:cxn modelId="{BF56BCF6-62FD-4EDF-9D2B-4B5D01C4F54A}" type="presOf" srcId="{4BCC4F2F-2206-460E-873C-841B7DB7112B}" destId="{98C8F5A3-0916-456E-914F-0F330D0E7261}" srcOrd="0" destOrd="0" presId="urn:microsoft.com/office/officeart/2005/8/layout/chevron2"/>
    <dgm:cxn modelId="{50215A08-2451-48E9-A78E-706618F14D7F}" type="presParOf" srcId="{0A8ADF73-2B11-4227-9405-77E946806670}" destId="{1BCB7B73-E749-445E-9905-1764C0179985}" srcOrd="0" destOrd="0" presId="urn:microsoft.com/office/officeart/2005/8/layout/chevron2"/>
    <dgm:cxn modelId="{D46C787E-F303-4A05-A853-601EF8700957}" type="presParOf" srcId="{1BCB7B73-E749-445E-9905-1764C0179985}" destId="{506AA8C8-0975-4347-9571-377371A992C3}" srcOrd="0" destOrd="0" presId="urn:microsoft.com/office/officeart/2005/8/layout/chevron2"/>
    <dgm:cxn modelId="{6BDFBCA6-D1CF-4DE3-8364-40FF25DA9C64}" type="presParOf" srcId="{1BCB7B73-E749-445E-9905-1764C0179985}" destId="{4CD184A2-573C-478D-83AB-A5C48C7B271B}" srcOrd="1" destOrd="0" presId="urn:microsoft.com/office/officeart/2005/8/layout/chevron2"/>
    <dgm:cxn modelId="{C6C8EB4E-542A-4B8F-8739-FFC78AEAB330}" type="presParOf" srcId="{0A8ADF73-2B11-4227-9405-77E946806670}" destId="{E3164D31-EA60-4D84-8232-5BE1BC9BA201}" srcOrd="1" destOrd="0" presId="urn:microsoft.com/office/officeart/2005/8/layout/chevron2"/>
    <dgm:cxn modelId="{D3F56D19-CC24-4BA6-B22B-40D92A98BBE4}" type="presParOf" srcId="{0A8ADF73-2B11-4227-9405-77E946806670}" destId="{D3CC9ACE-5763-4C64-AA27-298E889CEC77}" srcOrd="2"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7A52F209-75BF-4FAE-B544-B175A072655A}" type="presParOf" srcId="{0A8ADF73-2B11-4227-9405-77E946806670}" destId="{029A3B65-268A-4CA1-8CEC-D999BB8B0C74}" srcOrd="3" destOrd="0" presId="urn:microsoft.com/office/officeart/2005/8/layout/chevron2"/>
    <dgm:cxn modelId="{448D93AA-B2B2-4E3E-AE97-BFC73B66A920}" type="presParOf" srcId="{0A8ADF73-2B11-4227-9405-77E946806670}" destId="{6C1289A4-F2CC-4F9B-9C73-3744FA2C9F70}" srcOrd="4" destOrd="0" presId="urn:microsoft.com/office/officeart/2005/8/layout/chevron2"/>
    <dgm:cxn modelId="{C1787164-11E0-4ADF-9AD3-B91CD8CEB10B}" type="presParOf" srcId="{6C1289A4-F2CC-4F9B-9C73-3744FA2C9F70}" destId="{FF771060-04D0-4269-AB1D-869F83605D1B}" srcOrd="0" destOrd="0" presId="urn:microsoft.com/office/officeart/2005/8/layout/chevron2"/>
    <dgm:cxn modelId="{AA1C8DA0-AF1A-4DC6-90E5-95001D430B4D}" type="presParOf" srcId="{6C1289A4-F2CC-4F9B-9C73-3744FA2C9F70}" destId="{98C8F5A3-0916-456E-914F-0F330D0E7261}" srcOrd="1" destOrd="0" presId="urn:microsoft.com/office/officeart/2005/8/layout/chevron2"/>
    <dgm:cxn modelId="{57A727DC-40E5-4E3F-A85D-9D9E6D916D5E}" type="presParOf" srcId="{0A8ADF73-2B11-4227-9405-77E946806670}" destId="{EB0F3CE7-89F0-4D15-9E7D-E153DF3802A2}" srcOrd="5" destOrd="0" presId="urn:microsoft.com/office/officeart/2005/8/layout/chevron2"/>
    <dgm:cxn modelId="{4B39BECE-2ABD-4B05-BAAC-1783E62E0A1D}" type="presParOf" srcId="{0A8ADF73-2B11-4227-9405-77E946806670}" destId="{749D18C4-5B47-46C7-A32F-4AD7FB858E99}" srcOrd="6" destOrd="0" presId="urn:microsoft.com/office/officeart/2005/8/layout/chevron2"/>
    <dgm:cxn modelId="{06562366-FC03-464F-913E-195371DAB507}" type="presParOf" srcId="{749D18C4-5B47-46C7-A32F-4AD7FB858E99}" destId="{6C75AAF9-1C78-4F2C-BD48-07BA71847730}" srcOrd="0" destOrd="0" presId="urn:microsoft.com/office/officeart/2005/8/layout/chevron2"/>
    <dgm:cxn modelId="{5DD1186C-3BB9-46A0-889F-3D6E6C7216C1}" type="presParOf" srcId="{749D18C4-5B47-46C7-A32F-4AD7FB858E99}" destId="{AC84E4FA-AE25-4EAF-89D0-CC8C4882CB53}" srcOrd="1" destOrd="0" presId="urn:microsoft.com/office/officeart/2005/8/layout/chevron2"/>
    <dgm:cxn modelId="{23C32997-E066-4E07-9422-608D6870981B}" type="presParOf" srcId="{0A8ADF73-2B11-4227-9405-77E946806670}" destId="{40F3C692-BF1C-47F9-981F-F9A2E7E0C950}" srcOrd="7" destOrd="0" presId="urn:microsoft.com/office/officeart/2005/8/layout/chevron2"/>
    <dgm:cxn modelId="{CD942861-CCC0-459F-84BA-10A9841B9AB2}" type="presParOf" srcId="{0A8ADF73-2B11-4227-9405-77E946806670}" destId="{9605882C-0FE8-4630-AD7F-E12C4A24C592}" srcOrd="8" destOrd="0" presId="urn:microsoft.com/office/officeart/2005/8/layout/chevron2"/>
    <dgm:cxn modelId="{D5D4DA25-03F0-4852-8520-EC61183FC30F}" type="presParOf" srcId="{9605882C-0FE8-4630-AD7F-E12C4A24C592}" destId="{B47FE2BC-7557-4155-9E80-E12B381BC487}" srcOrd="0" destOrd="0" presId="urn:microsoft.com/office/officeart/2005/8/layout/chevron2"/>
    <dgm:cxn modelId="{3CAD24A8-DBB4-4C77-97A1-34B76BA55AF9}" type="presParOf" srcId="{9605882C-0FE8-4630-AD7F-E12C4A24C592}" destId="{222E1BF1-548C-4244-9DF1-2367A1A1FA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3.5</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3.5</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3.6</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3.6</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BE01F7C9-FF51-4933-B40D-19889BEE7461}">
      <dgm:prSet/>
      <dgm:spPr/>
      <dgm:t>
        <a:bodyPr/>
        <a:lstStyle/>
        <a:p>
          <a:r>
            <a:rPr lang="de-DE" dirty="0"/>
            <a:t>1</a:t>
          </a:r>
        </a:p>
      </dgm:t>
    </dgm:pt>
    <dgm:pt modelId="{49F2A348-7D48-43A2-B241-5A1C12A67C3D}" type="parTrans" cxnId="{E17842DB-276F-4D32-A255-1799F9C0037B}">
      <dgm:prSet/>
      <dgm:spPr/>
      <dgm:t>
        <a:bodyPr/>
        <a:lstStyle/>
        <a:p>
          <a:endParaRPr lang="de-DE"/>
        </a:p>
      </dgm:t>
    </dgm:pt>
    <dgm:pt modelId="{872E06A0-6FA1-49A6-A2F1-E5CF27483F1C}" type="sibTrans" cxnId="{E17842DB-276F-4D32-A255-1799F9C0037B}">
      <dgm:prSet/>
      <dgm:spPr/>
      <dgm:t>
        <a:bodyPr/>
        <a:lstStyle/>
        <a:p>
          <a:endParaRPr lang="de-DE"/>
        </a:p>
      </dgm:t>
    </dgm:pt>
    <dgm:pt modelId="{A32DBCA9-F14D-4A35-B1FB-3D9CB053956A}">
      <dgm:prSet custT="1"/>
      <dgm:spPr>
        <a:solidFill>
          <a:schemeClr val="accent2">
            <a:lumMod val="40000"/>
            <a:lumOff val="6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b="0" dirty="0"/>
            <a:t>Begrüßung</a:t>
          </a:r>
        </a:p>
      </dgm:t>
    </dgm:pt>
    <dgm:pt modelId="{520C9DCE-CDBB-4DC4-9E0F-F8AE39C70E34}" type="parTrans" cxnId="{89E7FB91-248D-4980-91BA-1027F4341B8C}">
      <dgm:prSet/>
      <dgm:spPr/>
      <dgm:t>
        <a:bodyPr/>
        <a:lstStyle/>
        <a:p>
          <a:endParaRPr lang="de-DE"/>
        </a:p>
      </dgm:t>
    </dgm:pt>
    <dgm:pt modelId="{682613EE-9A98-4F62-A30D-F13B8141E513}" type="sibTrans" cxnId="{89E7FB91-248D-4980-91BA-1027F4341B8C}">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1BCB7B73-E749-445E-9905-1764C0179985}" type="pres">
      <dgm:prSet presAssocID="{BE01F7C9-FF51-4933-B40D-19889BEE7461}" presName="composite" presStyleCnt="0"/>
      <dgm:spPr/>
    </dgm:pt>
    <dgm:pt modelId="{506AA8C8-0975-4347-9571-377371A992C3}" type="pres">
      <dgm:prSet presAssocID="{BE01F7C9-FF51-4933-B40D-19889BEE7461}" presName="parentText" presStyleLbl="alignNode1" presStyleIdx="0" presStyleCnt="1">
        <dgm:presLayoutVars>
          <dgm:chMax val="1"/>
          <dgm:bulletEnabled val="1"/>
        </dgm:presLayoutVars>
      </dgm:prSet>
      <dgm:spPr/>
    </dgm:pt>
    <dgm:pt modelId="{4CD184A2-573C-478D-83AB-A5C48C7B271B}" type="pres">
      <dgm:prSet presAssocID="{BE01F7C9-FF51-4933-B40D-19889BEE7461}" presName="descendantText" presStyleLbl="alignAcc1" presStyleIdx="0" presStyleCnt="1" custLinFactNeighborY="8218">
        <dgm:presLayoutVars>
          <dgm:bulletEnabled val="1"/>
        </dgm:presLayoutVars>
      </dgm:prSet>
      <dgm:spPr/>
    </dgm:pt>
  </dgm:ptLst>
  <dgm:cxnLst>
    <dgm:cxn modelId="{F423323F-5452-4D0A-B9D8-E136CA1AD7EB}" type="presOf" srcId="{157E6B0C-62CF-4DCD-ACC4-BFA43EE5614F}" destId="{0A8ADF73-2B11-4227-9405-77E946806670}" srcOrd="0" destOrd="0" presId="urn:microsoft.com/office/officeart/2005/8/layout/chevron2"/>
    <dgm:cxn modelId="{89E7FB91-248D-4980-91BA-1027F4341B8C}" srcId="{BE01F7C9-FF51-4933-B40D-19889BEE7461}" destId="{A32DBCA9-F14D-4A35-B1FB-3D9CB053956A}" srcOrd="0" destOrd="0" parTransId="{520C9DCE-CDBB-4DC4-9E0F-F8AE39C70E34}" sibTransId="{682613EE-9A98-4F62-A30D-F13B8141E513}"/>
    <dgm:cxn modelId="{AABE0ED5-C4FC-45E3-9647-6DDD90986620}" type="presOf" srcId="{A32DBCA9-F14D-4A35-B1FB-3D9CB053956A}" destId="{4CD184A2-573C-478D-83AB-A5C48C7B271B}" srcOrd="0" destOrd="0" presId="urn:microsoft.com/office/officeart/2005/8/layout/chevron2"/>
    <dgm:cxn modelId="{E17842DB-276F-4D32-A255-1799F9C0037B}" srcId="{157E6B0C-62CF-4DCD-ACC4-BFA43EE5614F}" destId="{BE01F7C9-FF51-4933-B40D-19889BEE7461}" srcOrd="0" destOrd="0" parTransId="{49F2A348-7D48-43A2-B241-5A1C12A67C3D}" sibTransId="{872E06A0-6FA1-49A6-A2F1-E5CF27483F1C}"/>
    <dgm:cxn modelId="{1602F4EB-E0E1-4036-9BE0-83FB5112443A}" type="presOf" srcId="{BE01F7C9-FF51-4933-B40D-19889BEE7461}" destId="{506AA8C8-0975-4347-9571-377371A992C3}" srcOrd="0" destOrd="0" presId="urn:microsoft.com/office/officeart/2005/8/layout/chevron2"/>
    <dgm:cxn modelId="{50215A08-2451-48E9-A78E-706618F14D7F}" type="presParOf" srcId="{0A8ADF73-2B11-4227-9405-77E946806670}" destId="{1BCB7B73-E749-445E-9905-1764C0179985}" srcOrd="0" destOrd="0" presId="urn:microsoft.com/office/officeart/2005/8/layout/chevron2"/>
    <dgm:cxn modelId="{D46C787E-F303-4A05-A853-601EF8700957}" type="presParOf" srcId="{1BCB7B73-E749-445E-9905-1764C0179985}" destId="{506AA8C8-0975-4347-9571-377371A992C3}" srcOrd="0" destOrd="0" presId="urn:microsoft.com/office/officeart/2005/8/layout/chevron2"/>
    <dgm:cxn modelId="{6BDFBCA6-D1CF-4DE3-8364-40FF25DA9C64}" type="presParOf" srcId="{1BCB7B73-E749-445E-9905-1764C0179985}" destId="{4CD184A2-573C-478D-83AB-A5C48C7B27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3.6</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3.6</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3.7</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3.7</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3.8</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3.9</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3.10</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3.11</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3.12</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BE01F7C9-FF51-4933-B40D-19889BEE7461}">
      <dgm:prSet/>
      <dgm:spPr/>
      <dgm:t>
        <a:bodyPr/>
        <a:lstStyle/>
        <a:p>
          <a:r>
            <a:rPr lang="de-DE" dirty="0"/>
            <a:t>1</a:t>
          </a:r>
        </a:p>
      </dgm:t>
    </dgm:pt>
    <dgm:pt modelId="{49F2A348-7D48-43A2-B241-5A1C12A67C3D}" type="parTrans" cxnId="{E17842DB-276F-4D32-A255-1799F9C0037B}">
      <dgm:prSet/>
      <dgm:spPr/>
      <dgm:t>
        <a:bodyPr/>
        <a:lstStyle/>
        <a:p>
          <a:endParaRPr lang="de-DE"/>
        </a:p>
      </dgm:t>
    </dgm:pt>
    <dgm:pt modelId="{872E06A0-6FA1-49A6-A2F1-E5CF27483F1C}" type="sibTrans" cxnId="{E17842DB-276F-4D32-A255-1799F9C0037B}">
      <dgm:prSet/>
      <dgm:spPr/>
      <dgm:t>
        <a:bodyPr/>
        <a:lstStyle/>
        <a:p>
          <a:endParaRPr lang="de-DE"/>
        </a:p>
      </dgm:t>
    </dgm:pt>
    <dgm:pt modelId="{33A18067-EE4D-4C67-B5AE-14E429CBAB0D}">
      <dgm:prSet/>
      <dgm:spPr/>
      <dgm:t>
        <a:bodyPr/>
        <a:lstStyle/>
        <a:p>
          <a:r>
            <a:rPr lang="de-DE" dirty="0"/>
            <a:t>2</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DBE63A0-814B-470B-B709-34CC0076795C}">
      <dgm:prSet/>
      <dgm:spPr/>
      <dgm:t>
        <a:bodyPr/>
        <a:lstStyle/>
        <a:p>
          <a:r>
            <a:rPr lang="de-DE" dirty="0"/>
            <a:t>3</a:t>
          </a:r>
        </a:p>
      </dgm:t>
    </dgm:pt>
    <dgm:pt modelId="{9975A8A4-27EF-4023-B8D4-AAF0679279D5}" type="parTrans" cxnId="{077DF930-A919-4D5F-BFC2-5E161761F05D}">
      <dgm:prSet/>
      <dgm:spPr/>
      <dgm:t>
        <a:bodyPr/>
        <a:lstStyle/>
        <a:p>
          <a:endParaRPr lang="de-DE"/>
        </a:p>
      </dgm:t>
    </dgm:pt>
    <dgm:pt modelId="{F59DCE02-0517-4901-B42B-E74373678E22}" type="sibTrans" cxnId="{077DF930-A919-4D5F-BFC2-5E161761F05D}">
      <dgm:prSet/>
      <dgm:spPr/>
      <dgm:t>
        <a:bodyPr/>
        <a:lstStyle/>
        <a:p>
          <a:endParaRPr lang="de-DE"/>
        </a:p>
      </dgm:t>
    </dgm:pt>
    <dgm:pt modelId="{683A4548-2BF2-4C71-9256-085B6A724993}">
      <dgm:prSet/>
      <dgm:spPr/>
      <dgm:t>
        <a:bodyPr/>
        <a:lstStyle/>
        <a:p>
          <a:r>
            <a:rPr lang="de-DE" dirty="0"/>
            <a:t>4</a:t>
          </a:r>
        </a:p>
      </dgm:t>
    </dgm:pt>
    <dgm:pt modelId="{6D8F6309-432E-4D46-8447-9ED41FA17F40}" type="parTrans" cxnId="{9DCE127A-E1E8-4D24-8A98-3696E66838C9}">
      <dgm:prSet/>
      <dgm:spPr/>
      <dgm:t>
        <a:bodyPr/>
        <a:lstStyle/>
        <a:p>
          <a:endParaRPr lang="de-DE"/>
        </a:p>
      </dgm:t>
    </dgm:pt>
    <dgm:pt modelId="{0F42BE25-A3FC-44A7-A089-715D2EB888E1}" type="sibTrans" cxnId="{9DCE127A-E1E8-4D24-8A98-3696E66838C9}">
      <dgm:prSet/>
      <dgm:spPr/>
      <dgm:t>
        <a:bodyPr/>
        <a:lstStyle/>
        <a:p>
          <a:endParaRPr lang="de-DE"/>
        </a:p>
      </dgm:t>
    </dgm:pt>
    <dgm:pt modelId="{A32DBCA9-F14D-4A35-B1FB-3D9CB053956A}">
      <dgm:prSe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b="0" dirty="0"/>
            <a:t>Begrüßung</a:t>
          </a:r>
        </a:p>
      </dgm:t>
    </dgm:pt>
    <dgm:pt modelId="{520C9DCE-CDBB-4DC4-9E0F-F8AE39C70E34}" type="parTrans" cxnId="{89E7FB91-248D-4980-91BA-1027F4341B8C}">
      <dgm:prSet/>
      <dgm:spPr/>
      <dgm:t>
        <a:bodyPr/>
        <a:lstStyle/>
        <a:p>
          <a:endParaRPr lang="de-DE"/>
        </a:p>
      </dgm:t>
    </dgm:pt>
    <dgm:pt modelId="{682613EE-9A98-4F62-A30D-F13B8141E513}" type="sibTrans" cxnId="{89E7FB91-248D-4980-91BA-1027F4341B8C}">
      <dgm:prSet/>
      <dgm:spPr/>
      <dgm:t>
        <a:bodyPr/>
        <a:lstStyle/>
        <a:p>
          <a:endParaRPr lang="de-DE"/>
        </a:p>
      </dgm:t>
    </dgm:pt>
    <dgm:pt modelId="{46D29BB9-D0CF-4457-B48E-B7A9B34F994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Vorstellung Burgdorf-Laden</a:t>
          </a:r>
        </a:p>
      </dgm:t>
    </dgm:pt>
    <dgm:pt modelId="{E8D32AD8-389B-477D-94C7-2E9CF73A7847}" type="parTrans" cxnId="{B576F5AD-8037-4D21-84BB-A46BCAE24C66}">
      <dgm:prSet/>
      <dgm:spPr/>
      <dgm:t>
        <a:bodyPr/>
        <a:lstStyle/>
        <a:p>
          <a:endParaRPr lang="de-DE"/>
        </a:p>
      </dgm:t>
    </dgm:pt>
    <dgm:pt modelId="{A4CD2102-A97E-49C5-BA1B-922F902779F1}" type="sibTrans" cxnId="{B576F5AD-8037-4D21-84BB-A46BCAE24C66}">
      <dgm:prSet/>
      <dgm:spPr/>
      <dgm:t>
        <a:bodyPr/>
        <a:lstStyle/>
        <a:p>
          <a:endParaRPr lang="de-DE"/>
        </a:p>
      </dgm:t>
    </dgm:pt>
    <dgm:pt modelId="{4BCC4F2F-2206-460E-873C-841B7DB7112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DD465322-822E-463B-9642-B2EC285BDE5C}" type="parTrans" cxnId="{C29B0B0A-37C9-47B9-9586-886500CDA399}">
      <dgm:prSet/>
      <dgm:spPr/>
      <dgm:t>
        <a:bodyPr/>
        <a:lstStyle/>
        <a:p>
          <a:endParaRPr lang="de-DE"/>
        </a:p>
      </dgm:t>
    </dgm:pt>
    <dgm:pt modelId="{D867052D-D779-4420-9E99-7FA51CE2DFE1}" type="sibTrans" cxnId="{C29B0B0A-37C9-47B9-9586-886500CDA399}">
      <dgm:prSet/>
      <dgm:spPr/>
      <dgm:t>
        <a:bodyPr/>
        <a:lstStyle/>
        <a:p>
          <a:endParaRPr lang="de-DE"/>
        </a:p>
      </dgm:t>
    </dgm:pt>
    <dgm:pt modelId="{63DFC76A-9337-4E24-8FBB-18CB5881899A}">
      <dgm:prSet custT="1"/>
      <dgm:spPr>
        <a:solidFill>
          <a:schemeClr val="accent2">
            <a:lumMod val="40000"/>
            <a:lumOff val="60000"/>
            <a:alpha val="90000"/>
          </a:schemeClr>
        </a:solidFill>
      </dgm:spPr>
      <dgm: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solidFill>
                <a:prstClr val="black">
                  <a:hueOff val="0"/>
                  <a:satOff val="0"/>
                  <a:lumOff val="0"/>
                  <a:alphaOff val="0"/>
                </a:prstClr>
              </a:solidFill>
              <a:latin typeface="Calibri" panose="020F0502020204030204"/>
              <a:ea typeface="+mn-ea"/>
              <a:cs typeface="+mn-cs"/>
            </a:rPr>
            <a:t>Fragen &amp; Anregungen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kern="1200" dirty="0"/>
        </a:p>
      </dgm:t>
    </dgm:pt>
    <dgm:pt modelId="{73B7DDBC-F603-4D7F-9E9C-096A198CE9F4}" type="parTrans" cxnId="{860DEC22-5655-4478-AC04-494EC8B63BD9}">
      <dgm:prSet/>
      <dgm:spPr/>
      <dgm:t>
        <a:bodyPr/>
        <a:lstStyle/>
        <a:p>
          <a:endParaRPr lang="de-DE"/>
        </a:p>
      </dgm:t>
    </dgm:pt>
    <dgm:pt modelId="{C51B369A-7F5A-424D-A281-CF972CFF01A5}" type="sibTrans" cxnId="{860DEC22-5655-4478-AC04-494EC8B63BD9}">
      <dgm:prSet/>
      <dgm:spPr/>
      <dgm:t>
        <a:bodyPr/>
        <a:lstStyle/>
        <a:p>
          <a:endParaRPr lang="de-DE"/>
        </a:p>
      </dgm:t>
    </dgm:pt>
    <dgm:pt modelId="{2D922A61-90BC-4364-83DA-840293009DB5}">
      <dgm:prSet custT="1"/>
      <dgm:spPr>
        <a:solidFill>
          <a:schemeClr val="accent2">
            <a:lumMod val="40000"/>
            <a:lumOff val="60000"/>
            <a:alpha val="90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de-DE" sz="1200" kern="1200" dirty="0"/>
        </a:p>
      </dgm:t>
    </dgm:pt>
    <dgm:pt modelId="{3E1C5FCD-5585-46C9-AA9A-88E96826ED00}" type="parTrans" cxnId="{414ADF30-86D8-4786-8839-F5AE983AF0A1}">
      <dgm:prSet/>
      <dgm:spPr/>
      <dgm:t>
        <a:bodyPr/>
        <a:lstStyle/>
        <a:p>
          <a:endParaRPr lang="de-DE"/>
        </a:p>
      </dgm:t>
    </dgm:pt>
    <dgm:pt modelId="{79211493-34FE-42A0-A34E-247E705521DD}" type="sibTrans" cxnId="{414ADF30-86D8-4786-8839-F5AE983AF0A1}">
      <dgm:prSet/>
      <dgm:spPr/>
      <dgm:t>
        <a:bodyPr/>
        <a:lstStyle/>
        <a:p>
          <a:endParaRPr lang="de-DE"/>
        </a:p>
      </dgm:t>
    </dgm:pt>
    <dgm:pt modelId="{E26FCE05-E5AD-4B86-9F86-2E352F52B7EE}">
      <dgm:prSet custT="1"/>
      <dgm:spPr/>
      <dgm:t>
        <a:bodyPr/>
        <a:lstStyle/>
        <a:p>
          <a:pPr marL="0" lvl="1" indent="0" defTabSz="533400">
            <a:lnSpc>
              <a:spcPct val="90000"/>
            </a:lnSpc>
            <a:spcBef>
              <a:spcPct val="0"/>
            </a:spcBef>
            <a:spcAft>
              <a:spcPct val="15000"/>
            </a:spcAft>
            <a:buNone/>
          </a:pPr>
          <a:r>
            <a:rPr lang="de-DE" sz="1600" dirty="0"/>
            <a:t>Abschluss</a:t>
          </a:r>
          <a:endParaRPr lang="de-DE" sz="1200" dirty="0"/>
        </a:p>
      </dgm:t>
    </dgm:pt>
    <dgm:pt modelId="{EA9CA14E-328C-4A50-99CB-406F2DA7B74B}" type="sibTrans" cxnId="{829B8621-8311-441A-8219-61DDCA34E5D4}">
      <dgm:prSet/>
      <dgm:spPr/>
      <dgm:t>
        <a:bodyPr/>
        <a:lstStyle/>
        <a:p>
          <a:endParaRPr lang="de-DE"/>
        </a:p>
      </dgm:t>
    </dgm:pt>
    <dgm:pt modelId="{0C3431E0-18F8-4BEE-80CD-FE805C8ABE25}" type="parTrans" cxnId="{829B8621-8311-441A-8219-61DDCA34E5D4}">
      <dgm:prSet/>
      <dgm:spPr/>
      <dgm:t>
        <a:bodyPr/>
        <a:lstStyle/>
        <a:p>
          <a:endParaRPr lang="de-DE"/>
        </a:p>
      </dgm:t>
    </dgm:pt>
    <dgm:pt modelId="{28D234BC-191D-4D37-B826-79A521DFF134}">
      <dgm:prSet/>
      <dgm:spPr/>
      <dgm:t>
        <a:bodyPr/>
        <a:lstStyle/>
        <a:p>
          <a:r>
            <a:rPr lang="de-DE" dirty="0"/>
            <a:t>5</a:t>
          </a:r>
        </a:p>
      </dgm:t>
    </dgm:pt>
    <dgm:pt modelId="{7268BD88-2E95-4AC9-A136-A3769FD2257D}" type="sibTrans" cxnId="{0BD8E6DF-DF3E-4968-B8AC-E73F62C7D1B5}">
      <dgm:prSet/>
      <dgm:spPr/>
      <dgm:t>
        <a:bodyPr/>
        <a:lstStyle/>
        <a:p>
          <a:endParaRPr lang="de-DE"/>
        </a:p>
      </dgm:t>
    </dgm:pt>
    <dgm:pt modelId="{DC487D48-4008-4E58-A0C2-8BED87B907D4}" type="parTrans" cxnId="{0BD8E6DF-DF3E-4968-B8AC-E73F62C7D1B5}">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1BCB7B73-E749-445E-9905-1764C0179985}" type="pres">
      <dgm:prSet presAssocID="{BE01F7C9-FF51-4933-B40D-19889BEE7461}" presName="composite" presStyleCnt="0"/>
      <dgm:spPr/>
    </dgm:pt>
    <dgm:pt modelId="{506AA8C8-0975-4347-9571-377371A992C3}" type="pres">
      <dgm:prSet presAssocID="{BE01F7C9-FF51-4933-B40D-19889BEE7461}" presName="parentText" presStyleLbl="alignNode1" presStyleIdx="0" presStyleCnt="5">
        <dgm:presLayoutVars>
          <dgm:chMax val="1"/>
          <dgm:bulletEnabled val="1"/>
        </dgm:presLayoutVars>
      </dgm:prSet>
      <dgm:spPr/>
    </dgm:pt>
    <dgm:pt modelId="{4CD184A2-573C-478D-83AB-A5C48C7B271B}" type="pres">
      <dgm:prSet presAssocID="{BE01F7C9-FF51-4933-B40D-19889BEE7461}" presName="descendantText" presStyleLbl="alignAcc1" presStyleIdx="0" presStyleCnt="5" custLinFactNeighborY="8218">
        <dgm:presLayoutVars>
          <dgm:bulletEnabled val="1"/>
        </dgm:presLayoutVars>
      </dgm:prSet>
      <dgm:spPr/>
    </dgm:pt>
    <dgm:pt modelId="{E3164D31-EA60-4D84-8232-5BE1BC9BA201}" type="pres">
      <dgm:prSet presAssocID="{872E06A0-6FA1-49A6-A2F1-E5CF27483F1C}" presName="sp" presStyleCnt="0"/>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1" presStyleCnt="5">
        <dgm:presLayoutVars>
          <dgm:chMax val="1"/>
          <dgm:bulletEnabled val="1"/>
        </dgm:presLayoutVars>
      </dgm:prSet>
      <dgm:spPr/>
    </dgm:pt>
    <dgm:pt modelId="{8BB0E515-7CBC-40A1-8239-E3213C0B2069}" type="pres">
      <dgm:prSet presAssocID="{33A18067-EE4D-4C67-B5AE-14E429CBAB0D}" presName="descendantText" presStyleLbl="alignAcc1" presStyleIdx="1" presStyleCnt="5">
        <dgm:presLayoutVars>
          <dgm:bulletEnabled val="1"/>
        </dgm:presLayoutVars>
      </dgm:prSet>
      <dgm:spPr/>
    </dgm:pt>
    <dgm:pt modelId="{029A3B65-268A-4CA1-8CEC-D999BB8B0C74}" type="pres">
      <dgm:prSet presAssocID="{0058985E-8D87-4F00-9CB4-E3710F74C7B3}" presName="sp" presStyleCnt="0"/>
      <dgm:spPr/>
    </dgm:pt>
    <dgm:pt modelId="{6C1289A4-F2CC-4F9B-9C73-3744FA2C9F70}" type="pres">
      <dgm:prSet presAssocID="{4DBE63A0-814B-470B-B709-34CC0076795C}" presName="composite" presStyleCnt="0"/>
      <dgm:spPr/>
    </dgm:pt>
    <dgm:pt modelId="{FF771060-04D0-4269-AB1D-869F83605D1B}" type="pres">
      <dgm:prSet presAssocID="{4DBE63A0-814B-470B-B709-34CC0076795C}" presName="parentText" presStyleLbl="alignNode1" presStyleIdx="2" presStyleCnt="5">
        <dgm:presLayoutVars>
          <dgm:chMax val="1"/>
          <dgm:bulletEnabled val="1"/>
        </dgm:presLayoutVars>
      </dgm:prSet>
      <dgm:spPr/>
    </dgm:pt>
    <dgm:pt modelId="{98C8F5A3-0916-456E-914F-0F330D0E7261}" type="pres">
      <dgm:prSet presAssocID="{4DBE63A0-814B-470B-B709-34CC0076795C}" presName="descendantText" presStyleLbl="alignAcc1" presStyleIdx="2" presStyleCnt="5">
        <dgm:presLayoutVars>
          <dgm:bulletEnabled val="1"/>
        </dgm:presLayoutVars>
      </dgm:prSet>
      <dgm:spPr/>
    </dgm:pt>
    <dgm:pt modelId="{EB0F3CE7-89F0-4D15-9E7D-E153DF3802A2}" type="pres">
      <dgm:prSet presAssocID="{F59DCE02-0517-4901-B42B-E74373678E22}" presName="sp" presStyleCnt="0"/>
      <dgm:spPr/>
    </dgm:pt>
    <dgm:pt modelId="{749D18C4-5B47-46C7-A32F-4AD7FB858E99}" type="pres">
      <dgm:prSet presAssocID="{683A4548-2BF2-4C71-9256-085B6A724993}" presName="composite" presStyleCnt="0"/>
      <dgm:spPr/>
    </dgm:pt>
    <dgm:pt modelId="{6C75AAF9-1C78-4F2C-BD48-07BA71847730}" type="pres">
      <dgm:prSet presAssocID="{683A4548-2BF2-4C71-9256-085B6A724993}" presName="parentText" presStyleLbl="alignNode1" presStyleIdx="3" presStyleCnt="5">
        <dgm:presLayoutVars>
          <dgm:chMax val="1"/>
          <dgm:bulletEnabled val="1"/>
        </dgm:presLayoutVars>
      </dgm:prSet>
      <dgm:spPr/>
    </dgm:pt>
    <dgm:pt modelId="{AC84E4FA-AE25-4EAF-89D0-CC8C4882CB53}" type="pres">
      <dgm:prSet presAssocID="{683A4548-2BF2-4C71-9256-085B6A724993}" presName="descendantText" presStyleLbl="alignAcc1" presStyleIdx="3" presStyleCnt="5">
        <dgm:presLayoutVars>
          <dgm:bulletEnabled val="1"/>
        </dgm:presLayoutVars>
      </dgm:prSet>
      <dgm:spPr/>
    </dgm:pt>
    <dgm:pt modelId="{40F3C692-BF1C-47F9-981F-F9A2E7E0C950}" type="pres">
      <dgm:prSet presAssocID="{0F42BE25-A3FC-44A7-A089-715D2EB888E1}" presName="sp" presStyleCnt="0"/>
      <dgm:spPr/>
    </dgm:pt>
    <dgm:pt modelId="{9605882C-0FE8-4630-AD7F-E12C4A24C592}" type="pres">
      <dgm:prSet presAssocID="{28D234BC-191D-4D37-B826-79A521DFF134}" presName="composite" presStyleCnt="0"/>
      <dgm:spPr/>
    </dgm:pt>
    <dgm:pt modelId="{B47FE2BC-7557-4155-9E80-E12B381BC487}" type="pres">
      <dgm:prSet presAssocID="{28D234BC-191D-4D37-B826-79A521DFF134}" presName="parentText" presStyleLbl="alignNode1" presStyleIdx="4" presStyleCnt="5">
        <dgm:presLayoutVars>
          <dgm:chMax val="1"/>
          <dgm:bulletEnabled val="1"/>
        </dgm:presLayoutVars>
      </dgm:prSet>
      <dgm:spPr/>
    </dgm:pt>
    <dgm:pt modelId="{222E1BF1-548C-4244-9DF1-2367A1A1FA4E}" type="pres">
      <dgm:prSet presAssocID="{28D234BC-191D-4D37-B826-79A521DFF134}" presName="descendantText" presStyleLbl="alignAcc1" presStyleIdx="4" presStyleCnt="5">
        <dgm:presLayoutVars>
          <dgm:bulletEnabled val="1"/>
        </dgm:presLayoutVars>
      </dgm:prSet>
      <dgm:spPr/>
    </dgm:pt>
  </dgm:ptLst>
  <dgm:cxnLst>
    <dgm:cxn modelId="{C29B0B0A-37C9-47B9-9586-886500CDA399}" srcId="{4DBE63A0-814B-470B-B709-34CC0076795C}" destId="{4BCC4F2F-2206-460E-873C-841B7DB7112B}" srcOrd="0" destOrd="0" parTransId="{DD465322-822E-463B-9642-B2EC285BDE5C}" sibTransId="{D867052D-D779-4420-9E99-7FA51CE2DFE1}"/>
    <dgm:cxn modelId="{02855715-0784-43FA-9B77-B7897111EF2A}" type="presOf" srcId="{28D234BC-191D-4D37-B826-79A521DFF134}" destId="{B47FE2BC-7557-4155-9E80-E12B381BC487}" srcOrd="0" destOrd="0" presId="urn:microsoft.com/office/officeart/2005/8/layout/chevron2"/>
    <dgm:cxn modelId="{829B8621-8311-441A-8219-61DDCA34E5D4}" srcId="{28D234BC-191D-4D37-B826-79A521DFF134}" destId="{E26FCE05-E5AD-4B86-9F86-2E352F52B7EE}" srcOrd="0" destOrd="0" parTransId="{0C3431E0-18F8-4BEE-80CD-FE805C8ABE25}" sibTransId="{EA9CA14E-328C-4A50-99CB-406F2DA7B74B}"/>
    <dgm:cxn modelId="{860DEC22-5655-4478-AC04-494EC8B63BD9}" srcId="{683A4548-2BF2-4C71-9256-085B6A724993}" destId="{63DFC76A-9337-4E24-8FBB-18CB5881899A}" srcOrd="1" destOrd="0" parTransId="{73B7DDBC-F603-4D7F-9E9C-096A198CE9F4}" sibTransId="{C51B369A-7F5A-424D-A281-CF972CFF01A5}"/>
    <dgm:cxn modelId="{DB973228-2D9E-489C-912C-FCEF921CB038}" type="presOf" srcId="{63DFC76A-9337-4E24-8FBB-18CB5881899A}" destId="{AC84E4FA-AE25-4EAF-89D0-CC8C4882CB53}" srcOrd="0" destOrd="1" presId="urn:microsoft.com/office/officeart/2005/8/layout/chevron2"/>
    <dgm:cxn modelId="{414ADF30-86D8-4786-8839-F5AE983AF0A1}" srcId="{683A4548-2BF2-4C71-9256-085B6A724993}" destId="{2D922A61-90BC-4364-83DA-840293009DB5}" srcOrd="0" destOrd="0" parTransId="{3E1C5FCD-5585-46C9-AA9A-88E96826ED00}" sibTransId="{79211493-34FE-42A0-A34E-247E705521DD}"/>
    <dgm:cxn modelId="{077DF930-A919-4D5F-BFC2-5E161761F05D}" srcId="{157E6B0C-62CF-4DCD-ACC4-BFA43EE5614F}" destId="{4DBE63A0-814B-470B-B709-34CC0076795C}" srcOrd="2" destOrd="0" parTransId="{9975A8A4-27EF-4023-B8D4-AAF0679279D5}" sibTransId="{F59DCE02-0517-4901-B42B-E74373678E22}"/>
    <dgm:cxn modelId="{D289223D-784D-4041-AEAE-BBF4596EA7B8}" type="presOf" srcId="{4DBE63A0-814B-470B-B709-34CC0076795C}" destId="{FF771060-04D0-4269-AB1D-869F83605D1B}"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9DCE127A-E1E8-4D24-8A98-3696E66838C9}" srcId="{157E6B0C-62CF-4DCD-ACC4-BFA43EE5614F}" destId="{683A4548-2BF2-4C71-9256-085B6A724993}" srcOrd="3" destOrd="0" parTransId="{6D8F6309-432E-4D46-8447-9ED41FA17F40}" sibTransId="{0F42BE25-A3FC-44A7-A089-715D2EB888E1}"/>
    <dgm:cxn modelId="{4D2C077C-0696-4FD2-A9CB-AC0AE0D4E2FF}" type="presOf" srcId="{33A18067-EE4D-4C67-B5AE-14E429CBAB0D}" destId="{F20F882F-2C69-4FE9-AB3D-E3025E0F4874}" srcOrd="0" destOrd="0" presId="urn:microsoft.com/office/officeart/2005/8/layout/chevron2"/>
    <dgm:cxn modelId="{37C38E82-2E43-4A3B-928B-0463C7D159E1}" type="presOf" srcId="{46D29BB9-D0CF-4457-B48E-B7A9B34F9948}" destId="{8BB0E515-7CBC-40A1-8239-E3213C0B2069}" srcOrd="0" destOrd="0" presId="urn:microsoft.com/office/officeart/2005/8/layout/chevron2"/>
    <dgm:cxn modelId="{89E7FB91-248D-4980-91BA-1027F4341B8C}" srcId="{BE01F7C9-FF51-4933-B40D-19889BEE7461}" destId="{A32DBCA9-F14D-4A35-B1FB-3D9CB053956A}" srcOrd="0" destOrd="0" parTransId="{520C9DCE-CDBB-4DC4-9E0F-F8AE39C70E34}" sibTransId="{682613EE-9A98-4F62-A30D-F13B8141E513}"/>
    <dgm:cxn modelId="{6FCC10AB-0695-4EA9-9753-E219B73D597C}" type="presOf" srcId="{E26FCE05-E5AD-4B86-9F86-2E352F52B7EE}" destId="{222E1BF1-548C-4244-9DF1-2367A1A1FA4E}" srcOrd="0" destOrd="0" presId="urn:microsoft.com/office/officeart/2005/8/layout/chevron2"/>
    <dgm:cxn modelId="{B576F5AD-8037-4D21-84BB-A46BCAE24C66}" srcId="{33A18067-EE4D-4C67-B5AE-14E429CBAB0D}" destId="{46D29BB9-D0CF-4457-B48E-B7A9B34F9948}" srcOrd="0" destOrd="0" parTransId="{E8D32AD8-389B-477D-94C7-2E9CF73A7847}" sibTransId="{A4CD2102-A97E-49C5-BA1B-922F902779F1}"/>
    <dgm:cxn modelId="{C49980BD-BF01-427F-9C36-CAAE87674685}" type="presOf" srcId="{2D922A61-90BC-4364-83DA-840293009DB5}" destId="{AC84E4FA-AE25-4EAF-89D0-CC8C4882CB53}" srcOrd="0" destOrd="0" presId="urn:microsoft.com/office/officeart/2005/8/layout/chevron2"/>
    <dgm:cxn modelId="{AABE0ED5-C4FC-45E3-9647-6DDD90986620}" type="presOf" srcId="{A32DBCA9-F14D-4A35-B1FB-3D9CB053956A}" destId="{4CD184A2-573C-478D-83AB-A5C48C7B271B}" srcOrd="0" destOrd="0" presId="urn:microsoft.com/office/officeart/2005/8/layout/chevron2"/>
    <dgm:cxn modelId="{6AC71CDA-A1FE-4EEE-9730-5BFA4313B088}" srcId="{157E6B0C-62CF-4DCD-ACC4-BFA43EE5614F}" destId="{33A18067-EE4D-4C67-B5AE-14E429CBAB0D}" srcOrd="1" destOrd="0" parTransId="{20F2FA3B-D6DB-492B-A795-630ECB273575}" sibTransId="{0058985E-8D87-4F00-9CB4-E3710F74C7B3}"/>
    <dgm:cxn modelId="{E17842DB-276F-4D32-A255-1799F9C0037B}" srcId="{157E6B0C-62CF-4DCD-ACC4-BFA43EE5614F}" destId="{BE01F7C9-FF51-4933-B40D-19889BEE7461}" srcOrd="0" destOrd="0" parTransId="{49F2A348-7D48-43A2-B241-5A1C12A67C3D}" sibTransId="{872E06A0-6FA1-49A6-A2F1-E5CF27483F1C}"/>
    <dgm:cxn modelId="{D478DDDD-5D5D-4E7C-9C1C-A63740DA63E7}" type="presOf" srcId="{683A4548-2BF2-4C71-9256-085B6A724993}" destId="{6C75AAF9-1C78-4F2C-BD48-07BA71847730}" srcOrd="0" destOrd="0" presId="urn:microsoft.com/office/officeart/2005/8/layout/chevron2"/>
    <dgm:cxn modelId="{0BD8E6DF-DF3E-4968-B8AC-E73F62C7D1B5}" srcId="{157E6B0C-62CF-4DCD-ACC4-BFA43EE5614F}" destId="{28D234BC-191D-4D37-B826-79A521DFF134}" srcOrd="4" destOrd="0" parTransId="{DC487D48-4008-4E58-A0C2-8BED87B907D4}" sibTransId="{7268BD88-2E95-4AC9-A136-A3769FD2257D}"/>
    <dgm:cxn modelId="{1602F4EB-E0E1-4036-9BE0-83FB5112443A}" type="presOf" srcId="{BE01F7C9-FF51-4933-B40D-19889BEE7461}" destId="{506AA8C8-0975-4347-9571-377371A992C3}" srcOrd="0" destOrd="0" presId="urn:microsoft.com/office/officeart/2005/8/layout/chevron2"/>
    <dgm:cxn modelId="{BF56BCF6-62FD-4EDF-9D2B-4B5D01C4F54A}" type="presOf" srcId="{4BCC4F2F-2206-460E-873C-841B7DB7112B}" destId="{98C8F5A3-0916-456E-914F-0F330D0E7261}" srcOrd="0" destOrd="0" presId="urn:microsoft.com/office/officeart/2005/8/layout/chevron2"/>
    <dgm:cxn modelId="{50215A08-2451-48E9-A78E-706618F14D7F}" type="presParOf" srcId="{0A8ADF73-2B11-4227-9405-77E946806670}" destId="{1BCB7B73-E749-445E-9905-1764C0179985}" srcOrd="0" destOrd="0" presId="urn:microsoft.com/office/officeart/2005/8/layout/chevron2"/>
    <dgm:cxn modelId="{D46C787E-F303-4A05-A853-601EF8700957}" type="presParOf" srcId="{1BCB7B73-E749-445E-9905-1764C0179985}" destId="{506AA8C8-0975-4347-9571-377371A992C3}" srcOrd="0" destOrd="0" presId="urn:microsoft.com/office/officeart/2005/8/layout/chevron2"/>
    <dgm:cxn modelId="{6BDFBCA6-D1CF-4DE3-8364-40FF25DA9C64}" type="presParOf" srcId="{1BCB7B73-E749-445E-9905-1764C0179985}" destId="{4CD184A2-573C-478D-83AB-A5C48C7B271B}" srcOrd="1" destOrd="0" presId="urn:microsoft.com/office/officeart/2005/8/layout/chevron2"/>
    <dgm:cxn modelId="{C6C8EB4E-542A-4B8F-8739-FFC78AEAB330}" type="presParOf" srcId="{0A8ADF73-2B11-4227-9405-77E946806670}" destId="{E3164D31-EA60-4D84-8232-5BE1BC9BA201}" srcOrd="1" destOrd="0" presId="urn:microsoft.com/office/officeart/2005/8/layout/chevron2"/>
    <dgm:cxn modelId="{D3F56D19-CC24-4BA6-B22B-40D92A98BBE4}" type="presParOf" srcId="{0A8ADF73-2B11-4227-9405-77E946806670}" destId="{D3CC9ACE-5763-4C64-AA27-298E889CEC77}" srcOrd="2"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7A52F209-75BF-4FAE-B544-B175A072655A}" type="presParOf" srcId="{0A8ADF73-2B11-4227-9405-77E946806670}" destId="{029A3B65-268A-4CA1-8CEC-D999BB8B0C74}" srcOrd="3" destOrd="0" presId="urn:microsoft.com/office/officeart/2005/8/layout/chevron2"/>
    <dgm:cxn modelId="{448D93AA-B2B2-4E3E-AE97-BFC73B66A920}" type="presParOf" srcId="{0A8ADF73-2B11-4227-9405-77E946806670}" destId="{6C1289A4-F2CC-4F9B-9C73-3744FA2C9F70}" srcOrd="4" destOrd="0" presId="urn:microsoft.com/office/officeart/2005/8/layout/chevron2"/>
    <dgm:cxn modelId="{C1787164-11E0-4ADF-9AD3-B91CD8CEB10B}" type="presParOf" srcId="{6C1289A4-F2CC-4F9B-9C73-3744FA2C9F70}" destId="{FF771060-04D0-4269-AB1D-869F83605D1B}" srcOrd="0" destOrd="0" presId="urn:microsoft.com/office/officeart/2005/8/layout/chevron2"/>
    <dgm:cxn modelId="{AA1C8DA0-AF1A-4DC6-90E5-95001D430B4D}" type="presParOf" srcId="{6C1289A4-F2CC-4F9B-9C73-3744FA2C9F70}" destId="{98C8F5A3-0916-456E-914F-0F330D0E7261}" srcOrd="1" destOrd="0" presId="urn:microsoft.com/office/officeart/2005/8/layout/chevron2"/>
    <dgm:cxn modelId="{57A727DC-40E5-4E3F-A85D-9D9E6D916D5E}" type="presParOf" srcId="{0A8ADF73-2B11-4227-9405-77E946806670}" destId="{EB0F3CE7-89F0-4D15-9E7D-E153DF3802A2}" srcOrd="5" destOrd="0" presId="urn:microsoft.com/office/officeart/2005/8/layout/chevron2"/>
    <dgm:cxn modelId="{4B39BECE-2ABD-4B05-BAAC-1783E62E0A1D}" type="presParOf" srcId="{0A8ADF73-2B11-4227-9405-77E946806670}" destId="{749D18C4-5B47-46C7-A32F-4AD7FB858E99}" srcOrd="6" destOrd="0" presId="urn:microsoft.com/office/officeart/2005/8/layout/chevron2"/>
    <dgm:cxn modelId="{06562366-FC03-464F-913E-195371DAB507}" type="presParOf" srcId="{749D18C4-5B47-46C7-A32F-4AD7FB858E99}" destId="{6C75AAF9-1C78-4F2C-BD48-07BA71847730}" srcOrd="0" destOrd="0" presId="urn:microsoft.com/office/officeart/2005/8/layout/chevron2"/>
    <dgm:cxn modelId="{5DD1186C-3BB9-46A0-889F-3D6E6C7216C1}" type="presParOf" srcId="{749D18C4-5B47-46C7-A32F-4AD7FB858E99}" destId="{AC84E4FA-AE25-4EAF-89D0-CC8C4882CB53}" srcOrd="1" destOrd="0" presId="urn:microsoft.com/office/officeart/2005/8/layout/chevron2"/>
    <dgm:cxn modelId="{23C32997-E066-4E07-9422-608D6870981B}" type="presParOf" srcId="{0A8ADF73-2B11-4227-9405-77E946806670}" destId="{40F3C692-BF1C-47F9-981F-F9A2E7E0C950}" srcOrd="7" destOrd="0" presId="urn:microsoft.com/office/officeart/2005/8/layout/chevron2"/>
    <dgm:cxn modelId="{CD942861-CCC0-459F-84BA-10A9841B9AB2}" type="presParOf" srcId="{0A8ADF73-2B11-4227-9405-77E946806670}" destId="{9605882C-0FE8-4630-AD7F-E12C4A24C592}" srcOrd="8" destOrd="0" presId="urn:microsoft.com/office/officeart/2005/8/layout/chevron2"/>
    <dgm:cxn modelId="{D5D4DA25-03F0-4852-8520-EC61183FC30F}" type="presParOf" srcId="{9605882C-0FE8-4630-AD7F-E12C4A24C592}" destId="{B47FE2BC-7557-4155-9E80-E12B381BC487}" srcOrd="0" destOrd="0" presId="urn:microsoft.com/office/officeart/2005/8/layout/chevron2"/>
    <dgm:cxn modelId="{3CAD24A8-DBB4-4C77-97A1-34B76BA55AF9}" type="presParOf" srcId="{9605882C-0FE8-4630-AD7F-E12C4A24C592}" destId="{222E1BF1-548C-4244-9DF1-2367A1A1FA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BE01F7C9-FF51-4933-B40D-19889BEE7461}">
      <dgm:prSet/>
      <dgm:spPr/>
      <dgm:t>
        <a:bodyPr/>
        <a:lstStyle/>
        <a:p>
          <a:r>
            <a:rPr lang="de-DE" dirty="0"/>
            <a:t>1</a:t>
          </a:r>
        </a:p>
      </dgm:t>
    </dgm:pt>
    <dgm:pt modelId="{49F2A348-7D48-43A2-B241-5A1C12A67C3D}" type="parTrans" cxnId="{E17842DB-276F-4D32-A255-1799F9C0037B}">
      <dgm:prSet/>
      <dgm:spPr/>
      <dgm:t>
        <a:bodyPr/>
        <a:lstStyle/>
        <a:p>
          <a:endParaRPr lang="de-DE"/>
        </a:p>
      </dgm:t>
    </dgm:pt>
    <dgm:pt modelId="{872E06A0-6FA1-49A6-A2F1-E5CF27483F1C}" type="sibTrans" cxnId="{E17842DB-276F-4D32-A255-1799F9C0037B}">
      <dgm:prSet/>
      <dgm:spPr/>
      <dgm:t>
        <a:bodyPr/>
        <a:lstStyle/>
        <a:p>
          <a:endParaRPr lang="de-DE"/>
        </a:p>
      </dgm:t>
    </dgm:pt>
    <dgm:pt modelId="{A32DBCA9-F14D-4A35-B1FB-3D9CB053956A}">
      <dgm:prSet custT="1"/>
      <dgm:spPr>
        <a:solidFill>
          <a:schemeClr val="accent2">
            <a:lumMod val="40000"/>
            <a:lumOff val="6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b="0" dirty="0"/>
            <a:t>Begrüßung</a:t>
          </a:r>
        </a:p>
      </dgm:t>
    </dgm:pt>
    <dgm:pt modelId="{520C9DCE-CDBB-4DC4-9E0F-F8AE39C70E34}" type="parTrans" cxnId="{89E7FB91-248D-4980-91BA-1027F4341B8C}">
      <dgm:prSet/>
      <dgm:spPr/>
      <dgm:t>
        <a:bodyPr/>
        <a:lstStyle/>
        <a:p>
          <a:endParaRPr lang="de-DE"/>
        </a:p>
      </dgm:t>
    </dgm:pt>
    <dgm:pt modelId="{682613EE-9A98-4F62-A30D-F13B8141E513}" type="sibTrans" cxnId="{89E7FB91-248D-4980-91BA-1027F4341B8C}">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1BCB7B73-E749-445E-9905-1764C0179985}" type="pres">
      <dgm:prSet presAssocID="{BE01F7C9-FF51-4933-B40D-19889BEE7461}" presName="composite" presStyleCnt="0"/>
      <dgm:spPr/>
    </dgm:pt>
    <dgm:pt modelId="{506AA8C8-0975-4347-9571-377371A992C3}" type="pres">
      <dgm:prSet presAssocID="{BE01F7C9-FF51-4933-B40D-19889BEE7461}" presName="parentText" presStyleLbl="alignNode1" presStyleIdx="0" presStyleCnt="1">
        <dgm:presLayoutVars>
          <dgm:chMax val="1"/>
          <dgm:bulletEnabled val="1"/>
        </dgm:presLayoutVars>
      </dgm:prSet>
      <dgm:spPr/>
    </dgm:pt>
    <dgm:pt modelId="{4CD184A2-573C-478D-83AB-A5C48C7B271B}" type="pres">
      <dgm:prSet presAssocID="{BE01F7C9-FF51-4933-B40D-19889BEE7461}" presName="descendantText" presStyleLbl="alignAcc1" presStyleIdx="0" presStyleCnt="1" custLinFactNeighborY="8218">
        <dgm:presLayoutVars>
          <dgm:bulletEnabled val="1"/>
        </dgm:presLayoutVars>
      </dgm:prSet>
      <dgm:spPr/>
    </dgm:pt>
  </dgm:ptLst>
  <dgm:cxnLst>
    <dgm:cxn modelId="{F423323F-5452-4D0A-B9D8-E136CA1AD7EB}" type="presOf" srcId="{157E6B0C-62CF-4DCD-ACC4-BFA43EE5614F}" destId="{0A8ADF73-2B11-4227-9405-77E946806670}" srcOrd="0" destOrd="0" presId="urn:microsoft.com/office/officeart/2005/8/layout/chevron2"/>
    <dgm:cxn modelId="{89E7FB91-248D-4980-91BA-1027F4341B8C}" srcId="{BE01F7C9-FF51-4933-B40D-19889BEE7461}" destId="{A32DBCA9-F14D-4A35-B1FB-3D9CB053956A}" srcOrd="0" destOrd="0" parTransId="{520C9DCE-CDBB-4DC4-9E0F-F8AE39C70E34}" sibTransId="{682613EE-9A98-4F62-A30D-F13B8141E513}"/>
    <dgm:cxn modelId="{AABE0ED5-C4FC-45E3-9647-6DDD90986620}" type="presOf" srcId="{A32DBCA9-F14D-4A35-B1FB-3D9CB053956A}" destId="{4CD184A2-573C-478D-83AB-A5C48C7B271B}" srcOrd="0" destOrd="0" presId="urn:microsoft.com/office/officeart/2005/8/layout/chevron2"/>
    <dgm:cxn modelId="{E17842DB-276F-4D32-A255-1799F9C0037B}" srcId="{157E6B0C-62CF-4DCD-ACC4-BFA43EE5614F}" destId="{BE01F7C9-FF51-4933-B40D-19889BEE7461}" srcOrd="0" destOrd="0" parTransId="{49F2A348-7D48-43A2-B241-5A1C12A67C3D}" sibTransId="{872E06A0-6FA1-49A6-A2F1-E5CF27483F1C}"/>
    <dgm:cxn modelId="{1602F4EB-E0E1-4036-9BE0-83FB5112443A}" type="presOf" srcId="{BE01F7C9-FF51-4933-B40D-19889BEE7461}" destId="{506AA8C8-0975-4347-9571-377371A992C3}" srcOrd="0" destOrd="0" presId="urn:microsoft.com/office/officeart/2005/8/layout/chevron2"/>
    <dgm:cxn modelId="{50215A08-2451-48E9-A78E-706618F14D7F}" type="presParOf" srcId="{0A8ADF73-2B11-4227-9405-77E946806670}" destId="{1BCB7B73-E749-445E-9905-1764C0179985}" srcOrd="0" destOrd="0" presId="urn:microsoft.com/office/officeart/2005/8/layout/chevron2"/>
    <dgm:cxn modelId="{D46C787E-F303-4A05-A853-601EF8700957}" type="presParOf" srcId="{1BCB7B73-E749-445E-9905-1764C0179985}" destId="{506AA8C8-0975-4347-9571-377371A992C3}" srcOrd="0" destOrd="0" presId="urn:microsoft.com/office/officeart/2005/8/layout/chevron2"/>
    <dgm:cxn modelId="{6BDFBCA6-D1CF-4DE3-8364-40FF25DA9C64}" type="presParOf" srcId="{1BCB7B73-E749-445E-9905-1764C0179985}" destId="{4CD184A2-573C-478D-83AB-A5C48C7B27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BE01F7C9-FF51-4933-B40D-19889BEE7461}">
      <dgm:prSet/>
      <dgm:spPr/>
      <dgm:t>
        <a:bodyPr/>
        <a:lstStyle/>
        <a:p>
          <a:r>
            <a:rPr lang="de-DE" dirty="0"/>
            <a:t>1</a:t>
          </a:r>
        </a:p>
      </dgm:t>
    </dgm:pt>
    <dgm:pt modelId="{49F2A348-7D48-43A2-B241-5A1C12A67C3D}" type="parTrans" cxnId="{E17842DB-276F-4D32-A255-1799F9C0037B}">
      <dgm:prSet/>
      <dgm:spPr/>
      <dgm:t>
        <a:bodyPr/>
        <a:lstStyle/>
        <a:p>
          <a:endParaRPr lang="de-DE"/>
        </a:p>
      </dgm:t>
    </dgm:pt>
    <dgm:pt modelId="{872E06A0-6FA1-49A6-A2F1-E5CF27483F1C}" type="sibTrans" cxnId="{E17842DB-276F-4D32-A255-1799F9C0037B}">
      <dgm:prSet/>
      <dgm:spPr/>
      <dgm:t>
        <a:bodyPr/>
        <a:lstStyle/>
        <a:p>
          <a:endParaRPr lang="de-DE"/>
        </a:p>
      </dgm:t>
    </dgm:pt>
    <dgm:pt modelId="{A32DBCA9-F14D-4A35-B1FB-3D9CB053956A}">
      <dgm:prSet custT="1"/>
      <dgm:spPr>
        <a:solidFill>
          <a:schemeClr val="accent2">
            <a:lumMod val="40000"/>
            <a:lumOff val="6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b="0" dirty="0"/>
            <a:t>Begrüßung</a:t>
          </a:r>
        </a:p>
      </dgm:t>
    </dgm:pt>
    <dgm:pt modelId="{520C9DCE-CDBB-4DC4-9E0F-F8AE39C70E34}" type="parTrans" cxnId="{89E7FB91-248D-4980-91BA-1027F4341B8C}">
      <dgm:prSet/>
      <dgm:spPr/>
      <dgm:t>
        <a:bodyPr/>
        <a:lstStyle/>
        <a:p>
          <a:endParaRPr lang="de-DE"/>
        </a:p>
      </dgm:t>
    </dgm:pt>
    <dgm:pt modelId="{682613EE-9A98-4F62-A30D-F13B8141E513}" type="sibTrans" cxnId="{89E7FB91-248D-4980-91BA-1027F4341B8C}">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1BCB7B73-E749-445E-9905-1764C0179985}" type="pres">
      <dgm:prSet presAssocID="{BE01F7C9-FF51-4933-B40D-19889BEE7461}" presName="composite" presStyleCnt="0"/>
      <dgm:spPr/>
    </dgm:pt>
    <dgm:pt modelId="{506AA8C8-0975-4347-9571-377371A992C3}" type="pres">
      <dgm:prSet presAssocID="{BE01F7C9-FF51-4933-B40D-19889BEE7461}" presName="parentText" presStyleLbl="alignNode1" presStyleIdx="0" presStyleCnt="1">
        <dgm:presLayoutVars>
          <dgm:chMax val="1"/>
          <dgm:bulletEnabled val="1"/>
        </dgm:presLayoutVars>
      </dgm:prSet>
      <dgm:spPr/>
    </dgm:pt>
    <dgm:pt modelId="{4CD184A2-573C-478D-83AB-A5C48C7B271B}" type="pres">
      <dgm:prSet presAssocID="{BE01F7C9-FF51-4933-B40D-19889BEE7461}" presName="descendantText" presStyleLbl="alignAcc1" presStyleIdx="0" presStyleCnt="1" custLinFactNeighborY="8218">
        <dgm:presLayoutVars>
          <dgm:bulletEnabled val="1"/>
        </dgm:presLayoutVars>
      </dgm:prSet>
      <dgm:spPr/>
    </dgm:pt>
  </dgm:ptLst>
  <dgm:cxnLst>
    <dgm:cxn modelId="{F423323F-5452-4D0A-B9D8-E136CA1AD7EB}" type="presOf" srcId="{157E6B0C-62CF-4DCD-ACC4-BFA43EE5614F}" destId="{0A8ADF73-2B11-4227-9405-77E946806670}" srcOrd="0" destOrd="0" presId="urn:microsoft.com/office/officeart/2005/8/layout/chevron2"/>
    <dgm:cxn modelId="{89E7FB91-248D-4980-91BA-1027F4341B8C}" srcId="{BE01F7C9-FF51-4933-B40D-19889BEE7461}" destId="{A32DBCA9-F14D-4A35-B1FB-3D9CB053956A}" srcOrd="0" destOrd="0" parTransId="{520C9DCE-CDBB-4DC4-9E0F-F8AE39C70E34}" sibTransId="{682613EE-9A98-4F62-A30D-F13B8141E513}"/>
    <dgm:cxn modelId="{AABE0ED5-C4FC-45E3-9647-6DDD90986620}" type="presOf" srcId="{A32DBCA9-F14D-4A35-B1FB-3D9CB053956A}" destId="{4CD184A2-573C-478D-83AB-A5C48C7B271B}" srcOrd="0" destOrd="0" presId="urn:microsoft.com/office/officeart/2005/8/layout/chevron2"/>
    <dgm:cxn modelId="{E17842DB-276F-4D32-A255-1799F9C0037B}" srcId="{157E6B0C-62CF-4DCD-ACC4-BFA43EE5614F}" destId="{BE01F7C9-FF51-4933-B40D-19889BEE7461}" srcOrd="0" destOrd="0" parTransId="{49F2A348-7D48-43A2-B241-5A1C12A67C3D}" sibTransId="{872E06A0-6FA1-49A6-A2F1-E5CF27483F1C}"/>
    <dgm:cxn modelId="{1602F4EB-E0E1-4036-9BE0-83FB5112443A}" type="presOf" srcId="{BE01F7C9-FF51-4933-B40D-19889BEE7461}" destId="{506AA8C8-0975-4347-9571-377371A992C3}" srcOrd="0" destOrd="0" presId="urn:microsoft.com/office/officeart/2005/8/layout/chevron2"/>
    <dgm:cxn modelId="{50215A08-2451-48E9-A78E-706618F14D7F}" type="presParOf" srcId="{0A8ADF73-2B11-4227-9405-77E946806670}" destId="{1BCB7B73-E749-445E-9905-1764C0179985}" srcOrd="0" destOrd="0" presId="urn:microsoft.com/office/officeart/2005/8/layout/chevron2"/>
    <dgm:cxn modelId="{D46C787E-F303-4A05-A853-601EF8700957}" type="presParOf" srcId="{1BCB7B73-E749-445E-9905-1764C0179985}" destId="{506AA8C8-0975-4347-9571-377371A992C3}" srcOrd="0" destOrd="0" presId="urn:microsoft.com/office/officeart/2005/8/layout/chevron2"/>
    <dgm:cxn modelId="{6BDFBCA6-D1CF-4DE3-8364-40FF25DA9C64}" type="presParOf" srcId="{1BCB7B73-E749-445E-9905-1764C0179985}" destId="{4CD184A2-573C-478D-83AB-A5C48C7B27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3.1</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3.1</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3.2</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3.3</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7E6B0C-62CF-4DCD-ACC4-BFA43EE5614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de-DE"/>
        </a:p>
      </dgm:t>
    </dgm:pt>
    <dgm:pt modelId="{33A18067-EE4D-4C67-B5AE-14E429CBAB0D}">
      <dgm:prSet/>
      <dgm:spPr>
        <a:noFill/>
      </dgm:spPr>
      <dgm:t>
        <a:bodyPr/>
        <a:lstStyle/>
        <a:p>
          <a:r>
            <a:rPr lang="de-DE" dirty="0"/>
            <a:t>3</a:t>
          </a:r>
        </a:p>
      </dgm:t>
    </dgm:pt>
    <dgm:pt modelId="{20F2FA3B-D6DB-492B-A795-630ECB273575}" type="parTrans" cxnId="{6AC71CDA-A1FE-4EEE-9730-5BFA4313B088}">
      <dgm:prSet/>
      <dgm:spPr/>
      <dgm:t>
        <a:bodyPr/>
        <a:lstStyle/>
        <a:p>
          <a:endParaRPr lang="de-DE"/>
        </a:p>
      </dgm:t>
    </dgm:pt>
    <dgm:pt modelId="{0058985E-8D87-4F00-9CB4-E3710F74C7B3}" type="sibTrans" cxnId="{6AC71CDA-A1FE-4EEE-9730-5BFA4313B088}">
      <dgm:prSet/>
      <dgm:spPr/>
      <dgm:t>
        <a:bodyPr/>
        <a:lstStyle/>
        <a:p>
          <a:endParaRPr lang="de-DE"/>
        </a:p>
      </dgm:t>
    </dgm:pt>
    <dgm:pt modelId="{43F4ADF7-9C90-4DCF-82CC-BA8D7FE8990F}">
      <dgm:prSet custT="1"/>
      <dgm:spPr>
        <a:solidFill>
          <a:schemeClr val="bg1">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t>Neues aus der Gemeinde Ovelgönne</a:t>
          </a:r>
        </a:p>
      </dgm:t>
    </dgm:pt>
    <dgm:pt modelId="{B08C4625-8D9A-4A11-AD60-F145C2362348}" type="parTrans" cxnId="{3DD9267B-2C74-4742-A050-19EDDAB9C8A9}">
      <dgm:prSet/>
      <dgm:spPr/>
      <dgm:t>
        <a:bodyPr/>
        <a:lstStyle/>
        <a:p>
          <a:endParaRPr lang="de-DE"/>
        </a:p>
      </dgm:t>
    </dgm:pt>
    <dgm:pt modelId="{C3FF6E16-61DA-48BE-A16A-1BC49A6DA1F4}" type="sibTrans" cxnId="{3DD9267B-2C74-4742-A050-19EDDAB9C8A9}">
      <dgm:prSet/>
      <dgm:spPr/>
      <dgm:t>
        <a:bodyPr/>
        <a:lstStyle/>
        <a:p>
          <a:endParaRPr lang="de-DE"/>
        </a:p>
      </dgm:t>
    </dgm:pt>
    <dgm:pt modelId="{FC0F7E38-D80C-4003-BF5D-57F296C7A7C9}">
      <dgm:prSet/>
      <dgm:spPr>
        <a:noFill/>
      </dgm:spPr>
      <dgm:t>
        <a:bodyPr/>
        <a:lstStyle/>
        <a:p>
          <a:pPr marR="0" eaLnBrk="1" fontAlgn="auto" latinLnBrk="0" hangingPunct="1">
            <a:buClrTx/>
            <a:buSzTx/>
            <a:buFontTx/>
            <a:buNone/>
            <a:tabLst/>
            <a:defRPr/>
          </a:pPr>
          <a:r>
            <a:rPr lang="de-DE" dirty="0"/>
            <a:t>3.4</a:t>
          </a:r>
        </a:p>
      </dgm:t>
    </dgm:pt>
    <dgm:pt modelId="{5AB7D12E-ACC9-4405-B025-EB1144B0BB9C}" type="parTrans" cxnId="{5866A3BB-209B-4B1B-8260-43A7719A37C9}">
      <dgm:prSet/>
      <dgm:spPr/>
      <dgm:t>
        <a:bodyPr/>
        <a:lstStyle/>
        <a:p>
          <a:endParaRPr lang="de-DE"/>
        </a:p>
      </dgm:t>
    </dgm:pt>
    <dgm:pt modelId="{8B6EFD00-65F8-49D5-A029-BE3C95B0FE58}" type="sibTrans" cxnId="{5866A3BB-209B-4B1B-8260-43A7719A37C9}">
      <dgm:prSet/>
      <dgm:spPr/>
      <dgm:t>
        <a:bodyPr/>
        <a:lstStyle/>
        <a:p>
          <a:endParaRPr lang="de-DE"/>
        </a:p>
      </dgm:t>
    </dgm:pt>
    <dgm:pt modelId="{C29A1976-3E01-4948-9951-20ECD6B439C1}">
      <dgm:prSet/>
      <dgm:spPr>
        <a:solidFill>
          <a:schemeClr val="accent2">
            <a:lumMod val="40000"/>
            <a:lumOff val="60000"/>
            <a:alpha val="90000"/>
          </a:schemeClr>
        </a:solidFill>
      </dgm:spPr>
      <dgm:t>
        <a:bodyPr/>
        <a:lstStyle/>
        <a:p>
          <a:pPr marL="228600" indent="0">
            <a:buNone/>
          </a:pPr>
          <a:endParaRPr lang="de-DE" sz="2000" dirty="0"/>
        </a:p>
      </dgm:t>
    </dgm:pt>
    <dgm:pt modelId="{28A20951-0530-43F7-BFAB-0BA50E29F265}" type="parTrans" cxnId="{F80A3D93-9E4E-4D67-B557-DABA04886665}">
      <dgm:prSet/>
      <dgm:spPr/>
      <dgm:t>
        <a:bodyPr/>
        <a:lstStyle/>
        <a:p>
          <a:endParaRPr lang="de-DE"/>
        </a:p>
      </dgm:t>
    </dgm:pt>
    <dgm:pt modelId="{DDF80848-6D75-487F-8C5B-FAEF7E7D0D76}" type="sibTrans" cxnId="{F80A3D93-9E4E-4D67-B557-DABA04886665}">
      <dgm:prSet/>
      <dgm:spPr/>
      <dgm:t>
        <a:bodyPr/>
        <a:lstStyle/>
        <a:p>
          <a:endParaRPr lang="de-DE"/>
        </a:p>
      </dgm:t>
    </dgm:pt>
    <dgm:pt modelId="{3064511E-2931-4CD8-A06A-03C42CEF648A}">
      <dgm:prSet custT="1"/>
      <dgm:spPr>
        <a:solidFill>
          <a:schemeClr val="accent2">
            <a:lumMod val="40000"/>
            <a:lumOff val="60000"/>
            <a:alpha val="90000"/>
          </a:schemeClr>
        </a:solidFill>
      </dgm:spPr>
      <dgm:t>
        <a:bodyPr/>
        <a:lstStyle/>
        <a:p>
          <a:pPr marL="171450" indent="0">
            <a:buNone/>
          </a:pPr>
          <a:endParaRPr lang="de-DE" sz="1600" dirty="0"/>
        </a:p>
      </dgm:t>
    </dgm:pt>
    <dgm:pt modelId="{09E10E42-F96F-4D40-82AC-544E3BA3FB0F}" type="parTrans" cxnId="{D3A976E5-9C90-4CAC-967D-90EDFCE3BBB8}">
      <dgm:prSet/>
      <dgm:spPr/>
      <dgm:t>
        <a:bodyPr/>
        <a:lstStyle/>
        <a:p>
          <a:endParaRPr lang="de-DE"/>
        </a:p>
      </dgm:t>
    </dgm:pt>
    <dgm:pt modelId="{1F62E120-1844-481D-9083-CF927705BE2E}" type="sibTrans" cxnId="{D3A976E5-9C90-4CAC-967D-90EDFCE3BBB8}">
      <dgm:prSet/>
      <dgm:spPr/>
      <dgm:t>
        <a:bodyPr/>
        <a:lstStyle/>
        <a:p>
          <a:endParaRPr lang="de-DE"/>
        </a:p>
      </dgm:t>
    </dgm:pt>
    <dgm:pt modelId="{0A8ADF73-2B11-4227-9405-77E946806670}" type="pres">
      <dgm:prSet presAssocID="{157E6B0C-62CF-4DCD-ACC4-BFA43EE5614F}" presName="linearFlow" presStyleCnt="0">
        <dgm:presLayoutVars>
          <dgm:dir/>
          <dgm:animLvl val="lvl"/>
          <dgm:resizeHandles val="exact"/>
        </dgm:presLayoutVars>
      </dgm:prSet>
      <dgm:spPr/>
    </dgm:pt>
    <dgm:pt modelId="{D3CC9ACE-5763-4C64-AA27-298E889CEC77}" type="pres">
      <dgm:prSet presAssocID="{33A18067-EE4D-4C67-B5AE-14E429CBAB0D}" presName="composite" presStyleCnt="0"/>
      <dgm:spPr/>
    </dgm:pt>
    <dgm:pt modelId="{F20F882F-2C69-4FE9-AB3D-E3025E0F4874}" type="pres">
      <dgm:prSet presAssocID="{33A18067-EE4D-4C67-B5AE-14E429CBAB0D}" presName="parentText" presStyleLbl="alignNode1" presStyleIdx="0" presStyleCnt="2">
        <dgm:presLayoutVars>
          <dgm:chMax val="1"/>
          <dgm:bulletEnabled val="1"/>
        </dgm:presLayoutVars>
      </dgm:prSet>
      <dgm:spPr/>
    </dgm:pt>
    <dgm:pt modelId="{8BB0E515-7CBC-40A1-8239-E3213C0B2069}" type="pres">
      <dgm:prSet presAssocID="{33A18067-EE4D-4C67-B5AE-14E429CBAB0D}" presName="descendantText" presStyleLbl="alignAcc1" presStyleIdx="0" presStyleCnt="2" custScaleY="100000">
        <dgm:presLayoutVars>
          <dgm:bulletEnabled val="1"/>
        </dgm:presLayoutVars>
      </dgm:prSet>
      <dgm:spPr/>
    </dgm:pt>
    <dgm:pt modelId="{B88F256E-2458-4549-B7BC-FA5F82D9AEC4}" type="pres">
      <dgm:prSet presAssocID="{0058985E-8D87-4F00-9CB4-E3710F74C7B3}" presName="sp" presStyleCnt="0"/>
      <dgm:spPr/>
    </dgm:pt>
    <dgm:pt modelId="{5DA2B5E3-E2FC-4501-A08F-48E19244439E}" type="pres">
      <dgm:prSet presAssocID="{FC0F7E38-D80C-4003-BF5D-57F296C7A7C9}" presName="composite" presStyleCnt="0"/>
      <dgm:spPr/>
    </dgm:pt>
    <dgm:pt modelId="{B0888DD5-7D53-4A19-A58D-CECCFB0BD07C}" type="pres">
      <dgm:prSet presAssocID="{FC0F7E38-D80C-4003-BF5D-57F296C7A7C9}" presName="parentText" presStyleLbl="alignNode1" presStyleIdx="1" presStyleCnt="2" custScaleY="100000">
        <dgm:presLayoutVars>
          <dgm:chMax val="1"/>
          <dgm:bulletEnabled val="1"/>
        </dgm:presLayoutVars>
      </dgm:prSet>
      <dgm:spPr/>
    </dgm:pt>
    <dgm:pt modelId="{5D7F02A1-B5F9-48A1-A9E4-D8E09D3153B4}" type="pres">
      <dgm:prSet presAssocID="{FC0F7E38-D80C-4003-BF5D-57F296C7A7C9}" presName="descendantText" presStyleLbl="alignAcc1" presStyleIdx="1" presStyleCnt="2" custScaleY="78261">
        <dgm:presLayoutVars>
          <dgm:bulletEnabled val="1"/>
        </dgm:presLayoutVars>
      </dgm:prSet>
      <dgm:spPr/>
    </dgm:pt>
  </dgm:ptLst>
  <dgm:cxnLst>
    <dgm:cxn modelId="{85928432-BD84-4F08-8D17-A36A94A2799A}" type="presOf" srcId="{FC0F7E38-D80C-4003-BF5D-57F296C7A7C9}" destId="{B0888DD5-7D53-4A19-A58D-CECCFB0BD07C}" srcOrd="0" destOrd="0" presId="urn:microsoft.com/office/officeart/2005/8/layout/chevron2"/>
    <dgm:cxn modelId="{F423323F-5452-4D0A-B9D8-E136CA1AD7EB}" type="presOf" srcId="{157E6B0C-62CF-4DCD-ACC4-BFA43EE5614F}" destId="{0A8ADF73-2B11-4227-9405-77E946806670}" srcOrd="0" destOrd="0" presId="urn:microsoft.com/office/officeart/2005/8/layout/chevron2"/>
    <dgm:cxn modelId="{7556215F-6690-4025-B656-1697F200DA55}" type="presOf" srcId="{43F4ADF7-9C90-4DCF-82CC-BA8D7FE8990F}" destId="{8BB0E515-7CBC-40A1-8239-E3213C0B2069}" srcOrd="0" destOrd="0" presId="urn:microsoft.com/office/officeart/2005/8/layout/chevron2"/>
    <dgm:cxn modelId="{E305DE46-9C15-4F81-B222-E2364FD78CB8}" type="presOf" srcId="{C29A1976-3E01-4948-9951-20ECD6B439C1}" destId="{5D7F02A1-B5F9-48A1-A9E4-D8E09D3153B4}" srcOrd="0" destOrd="1" presId="urn:microsoft.com/office/officeart/2005/8/layout/chevron2"/>
    <dgm:cxn modelId="{3DD9267B-2C74-4742-A050-19EDDAB9C8A9}" srcId="{33A18067-EE4D-4C67-B5AE-14E429CBAB0D}" destId="{43F4ADF7-9C90-4DCF-82CC-BA8D7FE8990F}" srcOrd="0" destOrd="0" parTransId="{B08C4625-8D9A-4A11-AD60-F145C2362348}" sibTransId="{C3FF6E16-61DA-48BE-A16A-1BC49A6DA1F4}"/>
    <dgm:cxn modelId="{4D2C077C-0696-4FD2-A9CB-AC0AE0D4E2FF}" type="presOf" srcId="{33A18067-EE4D-4C67-B5AE-14E429CBAB0D}" destId="{F20F882F-2C69-4FE9-AB3D-E3025E0F4874}" srcOrd="0" destOrd="0" presId="urn:microsoft.com/office/officeart/2005/8/layout/chevron2"/>
    <dgm:cxn modelId="{F80A3D93-9E4E-4D67-B557-DABA04886665}" srcId="{FC0F7E38-D80C-4003-BF5D-57F296C7A7C9}" destId="{C29A1976-3E01-4948-9951-20ECD6B439C1}" srcOrd="1" destOrd="0" parTransId="{28A20951-0530-43F7-BFAB-0BA50E29F265}" sibTransId="{DDF80848-6D75-487F-8C5B-FAEF7E7D0D76}"/>
    <dgm:cxn modelId="{5866A3BB-209B-4B1B-8260-43A7719A37C9}" srcId="{157E6B0C-62CF-4DCD-ACC4-BFA43EE5614F}" destId="{FC0F7E38-D80C-4003-BF5D-57F296C7A7C9}" srcOrd="1" destOrd="0" parTransId="{5AB7D12E-ACC9-4405-B025-EB1144B0BB9C}" sibTransId="{8B6EFD00-65F8-49D5-A029-BE3C95B0FE58}"/>
    <dgm:cxn modelId="{D138E6C0-93AA-4C81-84BC-05ABF3FEEC0B}" type="presOf" srcId="{3064511E-2931-4CD8-A06A-03C42CEF648A}" destId="{5D7F02A1-B5F9-48A1-A9E4-D8E09D3153B4}" srcOrd="0" destOrd="0" presId="urn:microsoft.com/office/officeart/2005/8/layout/chevron2"/>
    <dgm:cxn modelId="{6AC71CDA-A1FE-4EEE-9730-5BFA4313B088}" srcId="{157E6B0C-62CF-4DCD-ACC4-BFA43EE5614F}" destId="{33A18067-EE4D-4C67-B5AE-14E429CBAB0D}" srcOrd="0" destOrd="0" parTransId="{20F2FA3B-D6DB-492B-A795-630ECB273575}" sibTransId="{0058985E-8D87-4F00-9CB4-E3710F74C7B3}"/>
    <dgm:cxn modelId="{D3A976E5-9C90-4CAC-967D-90EDFCE3BBB8}" srcId="{FC0F7E38-D80C-4003-BF5D-57F296C7A7C9}" destId="{3064511E-2931-4CD8-A06A-03C42CEF648A}" srcOrd="0" destOrd="0" parTransId="{09E10E42-F96F-4D40-82AC-544E3BA3FB0F}" sibTransId="{1F62E120-1844-481D-9083-CF927705BE2E}"/>
    <dgm:cxn modelId="{D3F56D19-CC24-4BA6-B22B-40D92A98BBE4}" type="presParOf" srcId="{0A8ADF73-2B11-4227-9405-77E946806670}" destId="{D3CC9ACE-5763-4C64-AA27-298E889CEC77}" srcOrd="0" destOrd="0" presId="urn:microsoft.com/office/officeart/2005/8/layout/chevron2"/>
    <dgm:cxn modelId="{26F0FA22-93F7-4E17-963E-E22EC8132AFD}" type="presParOf" srcId="{D3CC9ACE-5763-4C64-AA27-298E889CEC77}" destId="{F20F882F-2C69-4FE9-AB3D-E3025E0F4874}" srcOrd="0" destOrd="0" presId="urn:microsoft.com/office/officeart/2005/8/layout/chevron2"/>
    <dgm:cxn modelId="{FDCEC882-2006-4803-A0C6-EDCCA6C34574}" type="presParOf" srcId="{D3CC9ACE-5763-4C64-AA27-298E889CEC77}" destId="{8BB0E515-7CBC-40A1-8239-E3213C0B2069}" srcOrd="1" destOrd="0" presId="urn:microsoft.com/office/officeart/2005/8/layout/chevron2"/>
    <dgm:cxn modelId="{4153F9D3-9EBD-4D59-9F49-FD95E35660F8}" type="presParOf" srcId="{0A8ADF73-2B11-4227-9405-77E946806670}" destId="{B88F256E-2458-4549-B7BC-FA5F82D9AEC4}" srcOrd="1" destOrd="0" presId="urn:microsoft.com/office/officeart/2005/8/layout/chevron2"/>
    <dgm:cxn modelId="{20261B51-EFE9-4B86-B9A4-C5FA756C3B0C}" type="presParOf" srcId="{0A8ADF73-2B11-4227-9405-77E946806670}" destId="{5DA2B5E3-E2FC-4501-A08F-48E19244439E}" srcOrd="2" destOrd="0" presId="urn:microsoft.com/office/officeart/2005/8/layout/chevron2"/>
    <dgm:cxn modelId="{A8A603D8-D751-458F-8ADB-838014AF42D0}" type="presParOf" srcId="{5DA2B5E3-E2FC-4501-A08F-48E19244439E}" destId="{B0888DD5-7D53-4A19-A58D-CECCFB0BD07C}" srcOrd="0" destOrd="0" presId="urn:microsoft.com/office/officeart/2005/8/layout/chevron2"/>
    <dgm:cxn modelId="{2300BF06-342B-4E4B-B7DD-142B2617F7A5}" type="presParOf" srcId="{5DA2B5E3-E2FC-4501-A08F-48E19244439E}" destId="{5D7F02A1-B5F9-48A1-A9E4-D8E09D3153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A8C8-0975-4347-9571-377371A992C3}">
      <dsp:nvSpPr>
        <dsp:cNvPr id="0" name=""/>
        <dsp:cNvSpPr/>
      </dsp:nvSpPr>
      <dsp:spPr>
        <a:xfrm rot="5400000">
          <a:off x="-118201" y="120222"/>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1</a:t>
          </a:r>
        </a:p>
      </dsp:txBody>
      <dsp:txXfrm rot="-5400000">
        <a:off x="1" y="277823"/>
        <a:ext cx="551606" cy="236403"/>
      </dsp:txXfrm>
    </dsp:sp>
    <dsp:sp modelId="{4CD184A2-573C-478D-83AB-A5C48C7B271B}">
      <dsp:nvSpPr>
        <dsp:cNvPr id="0" name=""/>
        <dsp:cNvSpPr/>
      </dsp:nvSpPr>
      <dsp:spPr>
        <a:xfrm rot="5400000">
          <a:off x="4584414" y="-3988693"/>
          <a:ext cx="512206" cy="8577821"/>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t>Begrüßung</a:t>
          </a:r>
        </a:p>
      </dsp:txBody>
      <dsp:txXfrm rot="-5400000">
        <a:off x="551607" y="69118"/>
        <a:ext cx="8552817" cy="462198"/>
      </dsp:txXfrm>
    </dsp:sp>
    <dsp:sp modelId="{F20F882F-2C69-4FE9-AB3D-E3025E0F4874}">
      <dsp:nvSpPr>
        <dsp:cNvPr id="0" name=""/>
        <dsp:cNvSpPr/>
      </dsp:nvSpPr>
      <dsp:spPr>
        <a:xfrm rot="5400000">
          <a:off x="-118201" y="786071"/>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2</a:t>
          </a:r>
        </a:p>
      </dsp:txBody>
      <dsp:txXfrm rot="-5400000">
        <a:off x="1" y="943672"/>
        <a:ext cx="551606" cy="236403"/>
      </dsp:txXfrm>
    </dsp:sp>
    <dsp:sp modelId="{8BB0E515-7CBC-40A1-8239-E3213C0B2069}">
      <dsp:nvSpPr>
        <dsp:cNvPr id="0" name=""/>
        <dsp:cNvSpPr/>
      </dsp:nvSpPr>
      <dsp:spPr>
        <a:xfrm rot="5400000">
          <a:off x="4584414" y="-3364937"/>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Vorstellung Burgdorf-Laden</a:t>
          </a:r>
        </a:p>
      </dsp:txBody>
      <dsp:txXfrm rot="-5400000">
        <a:off x="551607" y="692874"/>
        <a:ext cx="8552817" cy="462198"/>
      </dsp:txXfrm>
    </dsp:sp>
    <dsp:sp modelId="{FF771060-04D0-4269-AB1D-869F83605D1B}">
      <dsp:nvSpPr>
        <dsp:cNvPr id="0" name=""/>
        <dsp:cNvSpPr/>
      </dsp:nvSpPr>
      <dsp:spPr>
        <a:xfrm rot="5400000">
          <a:off x="-118201" y="1451919"/>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3</a:t>
          </a:r>
        </a:p>
      </dsp:txBody>
      <dsp:txXfrm rot="-5400000">
        <a:off x="1" y="1609520"/>
        <a:ext cx="551606" cy="236403"/>
      </dsp:txXfrm>
    </dsp:sp>
    <dsp:sp modelId="{98C8F5A3-0916-456E-914F-0F330D0E7261}">
      <dsp:nvSpPr>
        <dsp:cNvPr id="0" name=""/>
        <dsp:cNvSpPr/>
      </dsp:nvSpPr>
      <dsp:spPr>
        <a:xfrm rot="5400000">
          <a:off x="4584414" y="-2699089"/>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551607" y="1358722"/>
        <a:ext cx="8552817" cy="462198"/>
      </dsp:txXfrm>
    </dsp:sp>
    <dsp:sp modelId="{6C75AAF9-1C78-4F2C-BD48-07BA71847730}">
      <dsp:nvSpPr>
        <dsp:cNvPr id="0" name=""/>
        <dsp:cNvSpPr/>
      </dsp:nvSpPr>
      <dsp:spPr>
        <a:xfrm rot="5400000">
          <a:off x="-118201" y="2117768"/>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4</a:t>
          </a:r>
        </a:p>
      </dsp:txBody>
      <dsp:txXfrm rot="-5400000">
        <a:off x="1" y="2275369"/>
        <a:ext cx="551606" cy="236403"/>
      </dsp:txXfrm>
    </dsp:sp>
    <dsp:sp modelId="{AC84E4FA-AE25-4EAF-89D0-CC8C4882CB53}">
      <dsp:nvSpPr>
        <dsp:cNvPr id="0" name=""/>
        <dsp:cNvSpPr/>
      </dsp:nvSpPr>
      <dsp:spPr>
        <a:xfrm rot="5400000">
          <a:off x="4584414" y="-2033240"/>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de-DE" sz="12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Fragen &amp; Anregungen</a:t>
          </a:r>
          <a:endParaRPr lang="de-DE" sz="1200"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de-DE" sz="1200" kern="1200" dirty="0"/>
        </a:p>
      </dsp:txBody>
      <dsp:txXfrm rot="-5400000">
        <a:off x="551607" y="2024571"/>
        <a:ext cx="8552817" cy="462198"/>
      </dsp:txXfrm>
    </dsp:sp>
    <dsp:sp modelId="{B47FE2BC-7557-4155-9E80-E12B381BC487}">
      <dsp:nvSpPr>
        <dsp:cNvPr id="0" name=""/>
        <dsp:cNvSpPr/>
      </dsp:nvSpPr>
      <dsp:spPr>
        <a:xfrm rot="5400000">
          <a:off x="-118201" y="2783616"/>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5</a:t>
          </a:r>
        </a:p>
      </dsp:txBody>
      <dsp:txXfrm rot="-5400000">
        <a:off x="1" y="2941217"/>
        <a:ext cx="551606" cy="236403"/>
      </dsp:txXfrm>
    </dsp:sp>
    <dsp:sp modelId="{222E1BF1-548C-4244-9DF1-2367A1A1FA4E}">
      <dsp:nvSpPr>
        <dsp:cNvPr id="0" name=""/>
        <dsp:cNvSpPr/>
      </dsp:nvSpPr>
      <dsp:spPr>
        <a:xfrm rot="5400000">
          <a:off x="4584414" y="-1367392"/>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533400">
            <a:lnSpc>
              <a:spcPct val="90000"/>
            </a:lnSpc>
            <a:spcBef>
              <a:spcPct val="0"/>
            </a:spcBef>
            <a:spcAft>
              <a:spcPct val="15000"/>
            </a:spcAft>
            <a:buNone/>
          </a:pPr>
          <a:r>
            <a:rPr lang="de-DE" sz="1600" kern="1200" dirty="0"/>
            <a:t>Abschluss</a:t>
          </a:r>
          <a:endParaRPr lang="de-DE" sz="1200" kern="1200" dirty="0"/>
        </a:p>
      </dsp:txBody>
      <dsp:txXfrm rot="-5400000">
        <a:off x="551607" y="2690419"/>
        <a:ext cx="8552817" cy="4621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3.5</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3.5</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3.6</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3.6</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A8C8-0975-4347-9571-377371A992C3}">
      <dsp:nvSpPr>
        <dsp:cNvPr id="0" name=""/>
        <dsp:cNvSpPr/>
      </dsp:nvSpPr>
      <dsp:spPr>
        <a:xfrm rot="5400000">
          <a:off x="-129083" y="129083"/>
          <a:ext cx="860555" cy="60238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1</a:t>
          </a:r>
        </a:p>
      </dsp:txBody>
      <dsp:txXfrm rot="-5400000">
        <a:off x="1" y="301193"/>
        <a:ext cx="602388" cy="258167"/>
      </dsp:txXfrm>
    </dsp:sp>
    <dsp:sp modelId="{4CD184A2-573C-478D-83AB-A5C48C7B271B}">
      <dsp:nvSpPr>
        <dsp:cNvPr id="0" name=""/>
        <dsp:cNvSpPr/>
      </dsp:nvSpPr>
      <dsp:spPr>
        <a:xfrm rot="5400000">
          <a:off x="4586227" y="-3937871"/>
          <a:ext cx="559360" cy="8527039"/>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t>Begrüßung</a:t>
          </a:r>
        </a:p>
      </dsp:txBody>
      <dsp:txXfrm rot="-5400000">
        <a:off x="602388" y="73274"/>
        <a:ext cx="8499733" cy="5047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3.6</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3.6</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3.7</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3.7</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3.8</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3.9</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3.10</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3.11</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3.12</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A8C8-0975-4347-9571-377371A992C3}">
      <dsp:nvSpPr>
        <dsp:cNvPr id="0" name=""/>
        <dsp:cNvSpPr/>
      </dsp:nvSpPr>
      <dsp:spPr>
        <a:xfrm rot="5400000">
          <a:off x="-118201" y="120222"/>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1</a:t>
          </a:r>
        </a:p>
      </dsp:txBody>
      <dsp:txXfrm rot="-5400000">
        <a:off x="1" y="277823"/>
        <a:ext cx="551606" cy="236403"/>
      </dsp:txXfrm>
    </dsp:sp>
    <dsp:sp modelId="{4CD184A2-573C-478D-83AB-A5C48C7B271B}">
      <dsp:nvSpPr>
        <dsp:cNvPr id="0" name=""/>
        <dsp:cNvSpPr/>
      </dsp:nvSpPr>
      <dsp:spPr>
        <a:xfrm rot="5400000">
          <a:off x="4584414" y="-3988693"/>
          <a:ext cx="512206" cy="8577821"/>
        </a:xfrm>
        <a:prstGeom prst="round2SameRect">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t>Begrüßung</a:t>
          </a:r>
        </a:p>
      </dsp:txBody>
      <dsp:txXfrm rot="-5400000">
        <a:off x="551607" y="69118"/>
        <a:ext cx="8552817" cy="462198"/>
      </dsp:txXfrm>
    </dsp:sp>
    <dsp:sp modelId="{F20F882F-2C69-4FE9-AB3D-E3025E0F4874}">
      <dsp:nvSpPr>
        <dsp:cNvPr id="0" name=""/>
        <dsp:cNvSpPr/>
      </dsp:nvSpPr>
      <dsp:spPr>
        <a:xfrm rot="5400000">
          <a:off x="-118201" y="786071"/>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2</a:t>
          </a:r>
        </a:p>
      </dsp:txBody>
      <dsp:txXfrm rot="-5400000">
        <a:off x="1" y="943672"/>
        <a:ext cx="551606" cy="236403"/>
      </dsp:txXfrm>
    </dsp:sp>
    <dsp:sp modelId="{8BB0E515-7CBC-40A1-8239-E3213C0B2069}">
      <dsp:nvSpPr>
        <dsp:cNvPr id="0" name=""/>
        <dsp:cNvSpPr/>
      </dsp:nvSpPr>
      <dsp:spPr>
        <a:xfrm rot="5400000">
          <a:off x="4584414" y="-3364937"/>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Vorstellung Burgdorf-Laden</a:t>
          </a:r>
        </a:p>
      </dsp:txBody>
      <dsp:txXfrm rot="-5400000">
        <a:off x="551607" y="692874"/>
        <a:ext cx="8552817" cy="462198"/>
      </dsp:txXfrm>
    </dsp:sp>
    <dsp:sp modelId="{FF771060-04D0-4269-AB1D-869F83605D1B}">
      <dsp:nvSpPr>
        <dsp:cNvPr id="0" name=""/>
        <dsp:cNvSpPr/>
      </dsp:nvSpPr>
      <dsp:spPr>
        <a:xfrm rot="5400000">
          <a:off x="-118201" y="1451919"/>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3</a:t>
          </a:r>
        </a:p>
      </dsp:txBody>
      <dsp:txXfrm rot="-5400000">
        <a:off x="1" y="1609520"/>
        <a:ext cx="551606" cy="236403"/>
      </dsp:txXfrm>
    </dsp:sp>
    <dsp:sp modelId="{98C8F5A3-0916-456E-914F-0F330D0E7261}">
      <dsp:nvSpPr>
        <dsp:cNvPr id="0" name=""/>
        <dsp:cNvSpPr/>
      </dsp:nvSpPr>
      <dsp:spPr>
        <a:xfrm rot="5400000">
          <a:off x="4584414" y="-2699089"/>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551607" y="1358722"/>
        <a:ext cx="8552817" cy="462198"/>
      </dsp:txXfrm>
    </dsp:sp>
    <dsp:sp modelId="{6C75AAF9-1C78-4F2C-BD48-07BA71847730}">
      <dsp:nvSpPr>
        <dsp:cNvPr id="0" name=""/>
        <dsp:cNvSpPr/>
      </dsp:nvSpPr>
      <dsp:spPr>
        <a:xfrm rot="5400000">
          <a:off x="-118201" y="2117768"/>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4</a:t>
          </a:r>
        </a:p>
      </dsp:txBody>
      <dsp:txXfrm rot="-5400000">
        <a:off x="1" y="2275369"/>
        <a:ext cx="551606" cy="236403"/>
      </dsp:txXfrm>
    </dsp:sp>
    <dsp:sp modelId="{AC84E4FA-AE25-4EAF-89D0-CC8C4882CB53}">
      <dsp:nvSpPr>
        <dsp:cNvPr id="0" name=""/>
        <dsp:cNvSpPr/>
      </dsp:nvSpPr>
      <dsp:spPr>
        <a:xfrm rot="5400000">
          <a:off x="4584414" y="-2033240"/>
          <a:ext cx="512206" cy="8577821"/>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de-DE" sz="12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solidFill>
                <a:prstClr val="black">
                  <a:hueOff val="0"/>
                  <a:satOff val="0"/>
                  <a:lumOff val="0"/>
                  <a:alphaOff val="0"/>
                </a:prstClr>
              </a:solidFill>
              <a:latin typeface="Calibri" panose="020F0502020204030204"/>
              <a:ea typeface="+mn-ea"/>
              <a:cs typeface="+mn-cs"/>
            </a:rPr>
            <a:t>Fragen &amp; Anregungen</a:t>
          </a:r>
        </a:p>
        <a:p>
          <a:pPr marL="0" marR="0" lvl="0" indent="0" algn="l" defTabSz="914400" eaLnBrk="1" fontAlgn="auto" latinLnBrk="0" hangingPunct="1">
            <a:lnSpc>
              <a:spcPct val="100000"/>
            </a:lnSpc>
            <a:spcBef>
              <a:spcPct val="0"/>
            </a:spcBef>
            <a:spcAft>
              <a:spcPts val="0"/>
            </a:spcAft>
            <a:buClrTx/>
            <a:buSzTx/>
            <a:buFontTx/>
            <a:buNone/>
            <a:tabLst/>
            <a:defRPr/>
          </a:pPr>
          <a:endParaRPr lang="de-DE" sz="1200" kern="1200" dirty="0"/>
        </a:p>
      </dsp:txBody>
      <dsp:txXfrm rot="-5400000">
        <a:off x="551607" y="2024571"/>
        <a:ext cx="8552817" cy="462198"/>
      </dsp:txXfrm>
    </dsp:sp>
    <dsp:sp modelId="{B47FE2BC-7557-4155-9E80-E12B381BC487}">
      <dsp:nvSpPr>
        <dsp:cNvPr id="0" name=""/>
        <dsp:cNvSpPr/>
      </dsp:nvSpPr>
      <dsp:spPr>
        <a:xfrm rot="5400000">
          <a:off x="-118201" y="2783616"/>
          <a:ext cx="788009" cy="55160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5</a:t>
          </a:r>
        </a:p>
      </dsp:txBody>
      <dsp:txXfrm rot="-5400000">
        <a:off x="1" y="2941217"/>
        <a:ext cx="551606" cy="236403"/>
      </dsp:txXfrm>
    </dsp:sp>
    <dsp:sp modelId="{222E1BF1-548C-4244-9DF1-2367A1A1FA4E}">
      <dsp:nvSpPr>
        <dsp:cNvPr id="0" name=""/>
        <dsp:cNvSpPr/>
      </dsp:nvSpPr>
      <dsp:spPr>
        <a:xfrm rot="5400000">
          <a:off x="4584414" y="-1367392"/>
          <a:ext cx="512206" cy="85778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533400">
            <a:lnSpc>
              <a:spcPct val="90000"/>
            </a:lnSpc>
            <a:spcBef>
              <a:spcPct val="0"/>
            </a:spcBef>
            <a:spcAft>
              <a:spcPct val="15000"/>
            </a:spcAft>
            <a:buNone/>
          </a:pPr>
          <a:r>
            <a:rPr lang="de-DE" sz="1600" kern="1200" dirty="0"/>
            <a:t>Abschluss</a:t>
          </a:r>
          <a:endParaRPr lang="de-DE" sz="1200" kern="1200" dirty="0"/>
        </a:p>
      </dsp:txBody>
      <dsp:txXfrm rot="-5400000">
        <a:off x="551607" y="2690419"/>
        <a:ext cx="8552817" cy="462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A8C8-0975-4347-9571-377371A992C3}">
      <dsp:nvSpPr>
        <dsp:cNvPr id="0" name=""/>
        <dsp:cNvSpPr/>
      </dsp:nvSpPr>
      <dsp:spPr>
        <a:xfrm rot="5400000">
          <a:off x="-129083" y="129083"/>
          <a:ext cx="860555" cy="60238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1</a:t>
          </a:r>
        </a:p>
      </dsp:txBody>
      <dsp:txXfrm rot="-5400000">
        <a:off x="1" y="301193"/>
        <a:ext cx="602388" cy="258167"/>
      </dsp:txXfrm>
    </dsp:sp>
    <dsp:sp modelId="{4CD184A2-573C-478D-83AB-A5C48C7B271B}">
      <dsp:nvSpPr>
        <dsp:cNvPr id="0" name=""/>
        <dsp:cNvSpPr/>
      </dsp:nvSpPr>
      <dsp:spPr>
        <a:xfrm rot="5400000">
          <a:off x="4586227" y="-3937871"/>
          <a:ext cx="559360" cy="8527039"/>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t>Begrüßung</a:t>
          </a:r>
        </a:p>
      </dsp:txBody>
      <dsp:txXfrm rot="-5400000">
        <a:off x="602388" y="73274"/>
        <a:ext cx="8499733" cy="504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A8C8-0975-4347-9571-377371A992C3}">
      <dsp:nvSpPr>
        <dsp:cNvPr id="0" name=""/>
        <dsp:cNvSpPr/>
      </dsp:nvSpPr>
      <dsp:spPr>
        <a:xfrm rot="5400000">
          <a:off x="-129083" y="129083"/>
          <a:ext cx="860555" cy="60238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1</a:t>
          </a:r>
        </a:p>
      </dsp:txBody>
      <dsp:txXfrm rot="-5400000">
        <a:off x="1" y="301193"/>
        <a:ext cx="602388" cy="258167"/>
      </dsp:txXfrm>
    </dsp:sp>
    <dsp:sp modelId="{4CD184A2-573C-478D-83AB-A5C48C7B271B}">
      <dsp:nvSpPr>
        <dsp:cNvPr id="0" name=""/>
        <dsp:cNvSpPr/>
      </dsp:nvSpPr>
      <dsp:spPr>
        <a:xfrm rot="5400000">
          <a:off x="4586227" y="-3937871"/>
          <a:ext cx="559360" cy="8527039"/>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b="0" kern="1200" dirty="0"/>
            <a:t>Begrüßung</a:t>
          </a:r>
        </a:p>
      </dsp:txBody>
      <dsp:txXfrm rot="-5400000">
        <a:off x="602388" y="73274"/>
        <a:ext cx="8499733" cy="504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3.1</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3.1</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3.2</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3.3</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882F-2C69-4FE9-AB3D-E3025E0F4874}">
      <dsp:nvSpPr>
        <dsp:cNvPr id="0" name=""/>
        <dsp:cNvSpPr/>
      </dsp:nvSpPr>
      <dsp:spPr>
        <a:xfrm rot="5400000">
          <a:off x="-167898" y="168995"/>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392860"/>
        <a:ext cx="783525" cy="335797"/>
      </dsp:txXfrm>
    </dsp:sp>
    <dsp:sp modelId="{8BB0E515-7CBC-40A1-8239-E3213C0B2069}">
      <dsp:nvSpPr>
        <dsp:cNvPr id="0" name=""/>
        <dsp:cNvSpPr/>
      </dsp:nvSpPr>
      <dsp:spPr>
        <a:xfrm rot="5400000">
          <a:off x="4592697" y="-3808074"/>
          <a:ext cx="727559" cy="8345902"/>
        </a:xfrm>
        <a:prstGeom prst="round2SameRect">
          <a:avLst/>
        </a:prstGeom>
        <a:solidFill>
          <a:schemeClr val="bg1">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600" kern="1200" dirty="0"/>
            <a:t>Neues aus der Gemeinde Ovelgönne</a:t>
          </a:r>
        </a:p>
      </dsp:txBody>
      <dsp:txXfrm rot="-5400000">
        <a:off x="783526" y="36614"/>
        <a:ext cx="8310385" cy="656525"/>
      </dsp:txXfrm>
    </dsp:sp>
    <dsp:sp modelId="{B0888DD5-7D53-4A19-A58D-CECCFB0BD07C}">
      <dsp:nvSpPr>
        <dsp:cNvPr id="0" name=""/>
        <dsp:cNvSpPr/>
      </dsp:nvSpPr>
      <dsp:spPr>
        <a:xfrm rot="5400000">
          <a:off x="-167898" y="1053260"/>
          <a:ext cx="1119322" cy="783525"/>
        </a:xfrm>
        <a:prstGeom prst="chevron">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lang="de-DE" sz="2200" kern="1200" dirty="0"/>
            <a:t>3.4</a:t>
          </a:r>
        </a:p>
      </dsp:txBody>
      <dsp:txXfrm rot="-5400000">
        <a:off x="1" y="1277125"/>
        <a:ext cx="783525" cy="335797"/>
      </dsp:txXfrm>
    </dsp:sp>
    <dsp:sp modelId="{5D7F02A1-B5F9-48A1-A9E4-D8E09D3153B4}">
      <dsp:nvSpPr>
        <dsp:cNvPr id="0" name=""/>
        <dsp:cNvSpPr/>
      </dsp:nvSpPr>
      <dsp:spPr>
        <a:xfrm rot="5400000">
          <a:off x="4671779" y="-2923809"/>
          <a:ext cx="569395" cy="8345902"/>
        </a:xfrm>
        <a:prstGeom prst="round2Same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None/>
          </a:pPr>
          <a:endParaRPr lang="de-DE" sz="1600" kern="1200" dirty="0"/>
        </a:p>
        <a:p>
          <a:pPr marL="228600" lvl="1" indent="0" algn="l" defTabSz="889000">
            <a:lnSpc>
              <a:spcPct val="90000"/>
            </a:lnSpc>
            <a:spcBef>
              <a:spcPct val="0"/>
            </a:spcBef>
            <a:spcAft>
              <a:spcPct val="15000"/>
            </a:spcAft>
            <a:buNone/>
          </a:pPr>
          <a:endParaRPr lang="de-DE" sz="2000" kern="1200" dirty="0"/>
        </a:p>
      </dsp:txBody>
      <dsp:txXfrm rot="-5400000">
        <a:off x="783526" y="992240"/>
        <a:ext cx="8318106" cy="5138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79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6707" y="0"/>
            <a:ext cx="2889250" cy="497976"/>
          </a:xfrm>
          <a:prstGeom prst="rect">
            <a:avLst/>
          </a:prstGeom>
        </p:spPr>
        <p:txBody>
          <a:bodyPr vert="horz" lIns="91440" tIns="45720" rIns="91440" bIns="45720" rtlCol="0"/>
          <a:lstStyle>
            <a:lvl1pPr algn="r">
              <a:defRPr sz="1200"/>
            </a:lvl1pPr>
          </a:lstStyle>
          <a:p>
            <a:fld id="{7ADF4198-7DAE-4CFA-AEB8-2BA4768FD194}" type="datetimeFigureOut">
              <a:rPr lang="de-DE" smtClean="0"/>
              <a:t>23.01.2024</a:t>
            </a:fld>
            <a:endParaRPr lang="de-DE"/>
          </a:p>
        </p:txBody>
      </p:sp>
      <p:sp>
        <p:nvSpPr>
          <p:cNvPr id="4" name="Folienbildplatzhalter 3"/>
          <p:cNvSpPr>
            <a:spLocks noGrp="1" noRot="1" noChangeAspect="1"/>
          </p:cNvSpPr>
          <p:nvPr>
            <p:ph type="sldImg" idx="2"/>
          </p:nvPr>
        </p:nvSpPr>
        <p:spPr>
          <a:xfrm>
            <a:off x="355600" y="1239838"/>
            <a:ext cx="5956300"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750" y="4776431"/>
            <a:ext cx="5334000" cy="39079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7076"/>
            <a:ext cx="2889250" cy="4979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6707" y="9427076"/>
            <a:ext cx="2889250" cy="497975"/>
          </a:xfrm>
          <a:prstGeom prst="rect">
            <a:avLst/>
          </a:prstGeom>
        </p:spPr>
        <p:txBody>
          <a:bodyPr vert="horz" lIns="91440" tIns="45720" rIns="91440" bIns="45720" rtlCol="0" anchor="b"/>
          <a:lstStyle>
            <a:lvl1pPr algn="r">
              <a:defRPr sz="1200"/>
            </a:lvl1pPr>
          </a:lstStyle>
          <a:p>
            <a:fld id="{DAF3BEFD-174D-4A6D-9C0C-80DB70A299EC}" type="slidenum">
              <a:rPr lang="de-DE" smtClean="0"/>
              <a:t>‹Nr.›</a:t>
            </a:fld>
            <a:endParaRPr lang="de-DE"/>
          </a:p>
        </p:txBody>
      </p:sp>
    </p:spTree>
    <p:extLst>
      <p:ext uri="{BB962C8B-B14F-4D97-AF65-F5344CB8AC3E}">
        <p14:creationId xmlns:p14="http://schemas.microsoft.com/office/powerpoint/2010/main" val="326707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67785-47B0-4FB6-AB2B-1D87E0157674}"/>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de-DE" dirty="0"/>
              <a:t>Haushalt</a:t>
            </a:r>
          </a:p>
        </p:txBody>
      </p:sp>
      <p:sp>
        <p:nvSpPr>
          <p:cNvPr id="3" name="Untertitel 2">
            <a:extLst>
              <a:ext uri="{FF2B5EF4-FFF2-40B4-BE49-F238E27FC236}">
                <a16:creationId xmlns:a16="http://schemas.microsoft.com/office/drawing/2014/main" id="{6C13F4B3-8378-4532-8121-F751D3E69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5690D0D-D719-4FB7-A443-D66CD1C06D32}"/>
              </a:ext>
            </a:extLst>
          </p:cNvPr>
          <p:cNvSpPr>
            <a:spLocks noGrp="1"/>
          </p:cNvSpPr>
          <p:nvPr>
            <p:ph type="dt" sz="half" idx="10"/>
          </p:nvPr>
        </p:nvSpPr>
        <p:spPr/>
        <p:txBody>
          <a:bodyPr/>
          <a:lstStyle>
            <a:lvl1pPr algn="ctr">
              <a:defRPr/>
            </a:lvl1pPr>
          </a:lstStyle>
          <a:p>
            <a:fld id="{E3C7E9A1-9A98-4502-86D3-9CE9CA195A0D}" type="datetime1">
              <a:rPr lang="de-DE" smtClean="0"/>
              <a:t>23.01.2024</a:t>
            </a:fld>
            <a:endParaRPr lang="de-DE" dirty="0"/>
          </a:p>
        </p:txBody>
      </p:sp>
      <p:sp>
        <p:nvSpPr>
          <p:cNvPr id="5" name="Fußzeilenplatzhalter 4">
            <a:extLst>
              <a:ext uri="{FF2B5EF4-FFF2-40B4-BE49-F238E27FC236}">
                <a16:creationId xmlns:a16="http://schemas.microsoft.com/office/drawing/2014/main" id="{E37C978B-86E0-4609-AAD3-7F62642E7384}"/>
              </a:ext>
            </a:extLst>
          </p:cNvPr>
          <p:cNvSpPr>
            <a:spLocks noGrp="1"/>
          </p:cNvSpPr>
          <p:nvPr>
            <p:ph type="ftr" sz="quarter" idx="11"/>
          </p:nvPr>
        </p:nvSpPr>
        <p:spPr/>
        <p:txBody>
          <a:bodyPr/>
          <a:lstStyle/>
          <a:p>
            <a:r>
              <a:rPr lang="de-DE"/>
              <a:t>Sitzung des Rates am 06.07.2022</a:t>
            </a:r>
            <a:endParaRPr lang="de-DE" dirty="0"/>
          </a:p>
        </p:txBody>
      </p:sp>
      <p:sp>
        <p:nvSpPr>
          <p:cNvPr id="6" name="Foliennummernplatzhalter 5">
            <a:extLst>
              <a:ext uri="{FF2B5EF4-FFF2-40B4-BE49-F238E27FC236}">
                <a16:creationId xmlns:a16="http://schemas.microsoft.com/office/drawing/2014/main" id="{575CD712-1B8C-433E-9667-20412FFD375D}"/>
              </a:ext>
            </a:extLst>
          </p:cNvPr>
          <p:cNvSpPr>
            <a:spLocks noGrp="1"/>
          </p:cNvSpPr>
          <p:nvPr>
            <p:ph type="sldNum" sz="quarter" idx="12"/>
          </p:nvPr>
        </p:nvSpPr>
        <p:spPr/>
        <p:txBody>
          <a:bodyPr/>
          <a:lstStyle/>
          <a:p>
            <a:fld id="{486A07FD-624C-48CE-9C95-1796B549BC54}" type="slidenum">
              <a:rPr lang="de-DE" smtClean="0"/>
              <a:t>‹Nr.›</a:t>
            </a:fld>
            <a:endParaRPr lang="de-DE" dirty="0"/>
          </a:p>
        </p:txBody>
      </p:sp>
    </p:spTree>
    <p:extLst>
      <p:ext uri="{BB962C8B-B14F-4D97-AF65-F5344CB8AC3E}">
        <p14:creationId xmlns:p14="http://schemas.microsoft.com/office/powerpoint/2010/main" val="155245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EA5EC-53A4-43D4-A6E3-7CE60A22885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1A4AA96-91DF-4BE7-8699-4E3056A9A36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43472-75F8-49F3-8823-11FFCB5F2F12}"/>
              </a:ext>
            </a:extLst>
          </p:cNvPr>
          <p:cNvSpPr>
            <a:spLocks noGrp="1"/>
          </p:cNvSpPr>
          <p:nvPr>
            <p:ph type="dt" sz="half" idx="10"/>
          </p:nvPr>
        </p:nvSpPr>
        <p:spPr/>
        <p:txBody>
          <a:bodyPr/>
          <a:lstStyle/>
          <a:p>
            <a:fld id="{D0F520BB-C44C-43A0-A787-FCAEFD742F51}" type="datetime1">
              <a:rPr lang="de-DE" smtClean="0"/>
              <a:t>23.01.2024</a:t>
            </a:fld>
            <a:endParaRPr lang="de-DE"/>
          </a:p>
        </p:txBody>
      </p:sp>
      <p:sp>
        <p:nvSpPr>
          <p:cNvPr id="5" name="Fußzeilenplatzhalter 4">
            <a:extLst>
              <a:ext uri="{FF2B5EF4-FFF2-40B4-BE49-F238E27FC236}">
                <a16:creationId xmlns:a16="http://schemas.microsoft.com/office/drawing/2014/main" id="{48D0D39D-D48A-4276-B487-8BF16223FAFA}"/>
              </a:ext>
            </a:extLst>
          </p:cNvPr>
          <p:cNvSpPr>
            <a:spLocks noGrp="1"/>
          </p:cNvSpPr>
          <p:nvPr>
            <p:ph type="ftr" sz="quarter" idx="11"/>
          </p:nvPr>
        </p:nvSpPr>
        <p:spPr/>
        <p:txBody>
          <a:bodyPr/>
          <a:lstStyle/>
          <a:p>
            <a:r>
              <a:rPr lang="de-DE"/>
              <a:t>Sitzung des Rates am 06.07.2022</a:t>
            </a:r>
          </a:p>
        </p:txBody>
      </p:sp>
      <p:sp>
        <p:nvSpPr>
          <p:cNvPr id="6" name="Foliennummernplatzhalter 5">
            <a:extLst>
              <a:ext uri="{FF2B5EF4-FFF2-40B4-BE49-F238E27FC236}">
                <a16:creationId xmlns:a16="http://schemas.microsoft.com/office/drawing/2014/main" id="{2B45CC48-3F11-4408-82E9-CCB46191924D}"/>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287715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9C57757-67CF-4BC5-9CDE-7BE0E2EB3B7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AFD3717-8824-4CDE-9C42-CAC53276EA9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58F0B7C-B991-4065-8C06-91F189B21829}"/>
              </a:ext>
            </a:extLst>
          </p:cNvPr>
          <p:cNvSpPr>
            <a:spLocks noGrp="1"/>
          </p:cNvSpPr>
          <p:nvPr>
            <p:ph type="dt" sz="half" idx="10"/>
          </p:nvPr>
        </p:nvSpPr>
        <p:spPr/>
        <p:txBody>
          <a:bodyPr/>
          <a:lstStyle/>
          <a:p>
            <a:fld id="{ECBC8BF1-0FBF-48AF-A1D2-DFF15BC71D8D}" type="datetime1">
              <a:rPr lang="de-DE" smtClean="0"/>
              <a:t>23.01.2024</a:t>
            </a:fld>
            <a:endParaRPr lang="de-DE"/>
          </a:p>
        </p:txBody>
      </p:sp>
      <p:sp>
        <p:nvSpPr>
          <p:cNvPr id="5" name="Fußzeilenplatzhalter 4">
            <a:extLst>
              <a:ext uri="{FF2B5EF4-FFF2-40B4-BE49-F238E27FC236}">
                <a16:creationId xmlns:a16="http://schemas.microsoft.com/office/drawing/2014/main" id="{B0D54DC8-F730-4B3E-A82F-AD20764AF8C3}"/>
              </a:ext>
            </a:extLst>
          </p:cNvPr>
          <p:cNvSpPr>
            <a:spLocks noGrp="1"/>
          </p:cNvSpPr>
          <p:nvPr>
            <p:ph type="ftr" sz="quarter" idx="11"/>
          </p:nvPr>
        </p:nvSpPr>
        <p:spPr/>
        <p:txBody>
          <a:bodyPr/>
          <a:lstStyle/>
          <a:p>
            <a:r>
              <a:rPr lang="de-DE"/>
              <a:t>Sitzung des Rates am 06.07.2022</a:t>
            </a:r>
          </a:p>
        </p:txBody>
      </p:sp>
      <p:sp>
        <p:nvSpPr>
          <p:cNvPr id="6" name="Foliennummernplatzhalter 5">
            <a:extLst>
              <a:ext uri="{FF2B5EF4-FFF2-40B4-BE49-F238E27FC236}">
                <a16:creationId xmlns:a16="http://schemas.microsoft.com/office/drawing/2014/main" id="{FC444610-C9D7-4CBA-BAC4-21BA39209F20}"/>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250434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7D3F7-CD28-41A9-A382-DA153520AAF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A34A3A-C529-49EC-9797-15A44EC922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5C579D3-23AE-4B3F-A85B-1E450D3170D1}"/>
              </a:ext>
            </a:extLst>
          </p:cNvPr>
          <p:cNvSpPr>
            <a:spLocks noGrp="1"/>
          </p:cNvSpPr>
          <p:nvPr>
            <p:ph type="dt" sz="half" idx="10"/>
          </p:nvPr>
        </p:nvSpPr>
        <p:spPr/>
        <p:txBody>
          <a:bodyPr/>
          <a:lstStyle/>
          <a:p>
            <a:fld id="{4EA306AE-9064-4C6E-B115-A696E6C9F6F4}" type="datetime1">
              <a:rPr lang="de-DE" smtClean="0"/>
              <a:t>23.01.2024</a:t>
            </a:fld>
            <a:endParaRPr lang="de-DE"/>
          </a:p>
        </p:txBody>
      </p:sp>
      <p:sp>
        <p:nvSpPr>
          <p:cNvPr id="5" name="Fußzeilenplatzhalter 4">
            <a:extLst>
              <a:ext uri="{FF2B5EF4-FFF2-40B4-BE49-F238E27FC236}">
                <a16:creationId xmlns:a16="http://schemas.microsoft.com/office/drawing/2014/main" id="{026D8796-093F-4D4A-B7FA-4724FC8B924E}"/>
              </a:ext>
            </a:extLst>
          </p:cNvPr>
          <p:cNvSpPr>
            <a:spLocks noGrp="1"/>
          </p:cNvSpPr>
          <p:nvPr>
            <p:ph type="ftr" sz="quarter" idx="11"/>
          </p:nvPr>
        </p:nvSpPr>
        <p:spPr/>
        <p:txBody>
          <a:bodyPr/>
          <a:lstStyle/>
          <a:p>
            <a:r>
              <a:rPr lang="de-DE"/>
              <a:t>Sitzung des Rates am 06.07.2022</a:t>
            </a:r>
          </a:p>
        </p:txBody>
      </p:sp>
      <p:sp>
        <p:nvSpPr>
          <p:cNvPr id="6" name="Foliennummernplatzhalter 5">
            <a:extLst>
              <a:ext uri="{FF2B5EF4-FFF2-40B4-BE49-F238E27FC236}">
                <a16:creationId xmlns:a16="http://schemas.microsoft.com/office/drawing/2014/main" id="{49BC128B-875D-491C-8AF9-66F9CF620DD8}"/>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100268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F8F92-9B9E-4BAD-A4D4-BC1C4AAA1AA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36FC18C-5CEB-4C99-8032-86DB01DC6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AD17CCF-2F50-4E07-A022-351324F4859E}"/>
              </a:ext>
            </a:extLst>
          </p:cNvPr>
          <p:cNvSpPr>
            <a:spLocks noGrp="1"/>
          </p:cNvSpPr>
          <p:nvPr>
            <p:ph type="dt" sz="half" idx="10"/>
          </p:nvPr>
        </p:nvSpPr>
        <p:spPr/>
        <p:txBody>
          <a:bodyPr/>
          <a:lstStyle/>
          <a:p>
            <a:fld id="{FA48BF4B-F400-4E48-9849-713B6C6F6112}" type="datetime1">
              <a:rPr lang="de-DE" smtClean="0"/>
              <a:t>23.01.2024</a:t>
            </a:fld>
            <a:endParaRPr lang="de-DE"/>
          </a:p>
        </p:txBody>
      </p:sp>
      <p:sp>
        <p:nvSpPr>
          <p:cNvPr id="5" name="Fußzeilenplatzhalter 4">
            <a:extLst>
              <a:ext uri="{FF2B5EF4-FFF2-40B4-BE49-F238E27FC236}">
                <a16:creationId xmlns:a16="http://schemas.microsoft.com/office/drawing/2014/main" id="{130F0B95-B17B-476F-81A8-85A990A8405B}"/>
              </a:ext>
            </a:extLst>
          </p:cNvPr>
          <p:cNvSpPr>
            <a:spLocks noGrp="1"/>
          </p:cNvSpPr>
          <p:nvPr>
            <p:ph type="ftr" sz="quarter" idx="11"/>
          </p:nvPr>
        </p:nvSpPr>
        <p:spPr/>
        <p:txBody>
          <a:bodyPr/>
          <a:lstStyle/>
          <a:p>
            <a:r>
              <a:rPr lang="de-DE"/>
              <a:t>Sitzung des Rates am 06.07.2022</a:t>
            </a:r>
          </a:p>
        </p:txBody>
      </p:sp>
      <p:sp>
        <p:nvSpPr>
          <p:cNvPr id="6" name="Foliennummernplatzhalter 5">
            <a:extLst>
              <a:ext uri="{FF2B5EF4-FFF2-40B4-BE49-F238E27FC236}">
                <a16:creationId xmlns:a16="http://schemas.microsoft.com/office/drawing/2014/main" id="{EA51E977-333F-41BF-9BF8-8111357A2D22}"/>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385249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08810-1BBC-443F-B8DE-FAFFA62F16F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5DAA24-DE5C-4415-AD07-1106825E648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E795800-6062-43F3-BCD4-A56408B11C1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C1828E2-E431-44FF-AA9F-40B82D99B182}"/>
              </a:ext>
            </a:extLst>
          </p:cNvPr>
          <p:cNvSpPr>
            <a:spLocks noGrp="1"/>
          </p:cNvSpPr>
          <p:nvPr>
            <p:ph type="dt" sz="half" idx="10"/>
          </p:nvPr>
        </p:nvSpPr>
        <p:spPr/>
        <p:txBody>
          <a:bodyPr/>
          <a:lstStyle/>
          <a:p>
            <a:fld id="{97A84828-CAC8-4829-A4D7-04DDC1D94BD0}" type="datetime1">
              <a:rPr lang="de-DE" smtClean="0"/>
              <a:t>23.01.2024</a:t>
            </a:fld>
            <a:endParaRPr lang="de-DE"/>
          </a:p>
        </p:txBody>
      </p:sp>
      <p:sp>
        <p:nvSpPr>
          <p:cNvPr id="6" name="Fußzeilenplatzhalter 5">
            <a:extLst>
              <a:ext uri="{FF2B5EF4-FFF2-40B4-BE49-F238E27FC236}">
                <a16:creationId xmlns:a16="http://schemas.microsoft.com/office/drawing/2014/main" id="{70467501-3258-4CE6-BB3D-3EA0E77E2FEE}"/>
              </a:ext>
            </a:extLst>
          </p:cNvPr>
          <p:cNvSpPr>
            <a:spLocks noGrp="1"/>
          </p:cNvSpPr>
          <p:nvPr>
            <p:ph type="ftr" sz="quarter" idx="11"/>
          </p:nvPr>
        </p:nvSpPr>
        <p:spPr/>
        <p:txBody>
          <a:bodyPr/>
          <a:lstStyle/>
          <a:p>
            <a:r>
              <a:rPr lang="de-DE"/>
              <a:t>Sitzung des Rates am 06.07.2022</a:t>
            </a:r>
          </a:p>
        </p:txBody>
      </p:sp>
      <p:sp>
        <p:nvSpPr>
          <p:cNvPr id="7" name="Foliennummernplatzhalter 6">
            <a:extLst>
              <a:ext uri="{FF2B5EF4-FFF2-40B4-BE49-F238E27FC236}">
                <a16:creationId xmlns:a16="http://schemas.microsoft.com/office/drawing/2014/main" id="{91227487-3A95-49BC-B4B5-EA10D06F8E58}"/>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249061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3C4F7-F34D-4166-80B3-4D6775BDB51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9B1E6AC-7D7C-4D8F-BF5C-269FA8029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783F136-0962-419D-A268-86C0C784C49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9DF3507-25FE-4C45-A0A2-60BD9733A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E3C419-364D-4523-910C-4FA0E2AFB24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6ABBC8-6CFA-4530-84DE-053BAB5111B4}"/>
              </a:ext>
            </a:extLst>
          </p:cNvPr>
          <p:cNvSpPr>
            <a:spLocks noGrp="1"/>
          </p:cNvSpPr>
          <p:nvPr>
            <p:ph type="dt" sz="half" idx="10"/>
          </p:nvPr>
        </p:nvSpPr>
        <p:spPr/>
        <p:txBody>
          <a:bodyPr/>
          <a:lstStyle/>
          <a:p>
            <a:fld id="{F81F9BAB-07EF-4E7E-9FF8-9271285C1B04}" type="datetime1">
              <a:rPr lang="de-DE" smtClean="0"/>
              <a:t>23.01.2024</a:t>
            </a:fld>
            <a:endParaRPr lang="de-DE"/>
          </a:p>
        </p:txBody>
      </p:sp>
      <p:sp>
        <p:nvSpPr>
          <p:cNvPr id="8" name="Fußzeilenplatzhalter 7">
            <a:extLst>
              <a:ext uri="{FF2B5EF4-FFF2-40B4-BE49-F238E27FC236}">
                <a16:creationId xmlns:a16="http://schemas.microsoft.com/office/drawing/2014/main" id="{514C8B7E-BB20-456E-AB46-7B8B311388C2}"/>
              </a:ext>
            </a:extLst>
          </p:cNvPr>
          <p:cNvSpPr>
            <a:spLocks noGrp="1"/>
          </p:cNvSpPr>
          <p:nvPr>
            <p:ph type="ftr" sz="quarter" idx="11"/>
          </p:nvPr>
        </p:nvSpPr>
        <p:spPr/>
        <p:txBody>
          <a:bodyPr/>
          <a:lstStyle/>
          <a:p>
            <a:r>
              <a:rPr lang="de-DE"/>
              <a:t>Sitzung des Rates am 06.07.2022</a:t>
            </a:r>
          </a:p>
        </p:txBody>
      </p:sp>
      <p:sp>
        <p:nvSpPr>
          <p:cNvPr id="9" name="Foliennummernplatzhalter 8">
            <a:extLst>
              <a:ext uri="{FF2B5EF4-FFF2-40B4-BE49-F238E27FC236}">
                <a16:creationId xmlns:a16="http://schemas.microsoft.com/office/drawing/2014/main" id="{9B23AFC3-9C47-4BC4-B908-3E7C43F3E2E2}"/>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78211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A4381-8569-4A2C-9C72-A96C02160F5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70BA7A0-5B55-4CD5-80AA-346759B48E1A}"/>
              </a:ext>
            </a:extLst>
          </p:cNvPr>
          <p:cNvSpPr>
            <a:spLocks noGrp="1"/>
          </p:cNvSpPr>
          <p:nvPr>
            <p:ph type="dt" sz="half" idx="10"/>
          </p:nvPr>
        </p:nvSpPr>
        <p:spPr/>
        <p:txBody>
          <a:bodyPr/>
          <a:lstStyle/>
          <a:p>
            <a:fld id="{E888C466-A096-4B3E-B915-A38846342ED8}" type="datetime1">
              <a:rPr lang="de-DE" smtClean="0"/>
              <a:t>23.01.2024</a:t>
            </a:fld>
            <a:endParaRPr lang="de-DE"/>
          </a:p>
        </p:txBody>
      </p:sp>
      <p:sp>
        <p:nvSpPr>
          <p:cNvPr id="4" name="Fußzeilenplatzhalter 3">
            <a:extLst>
              <a:ext uri="{FF2B5EF4-FFF2-40B4-BE49-F238E27FC236}">
                <a16:creationId xmlns:a16="http://schemas.microsoft.com/office/drawing/2014/main" id="{C2FE97BA-DA91-48F9-A0A0-8291B4CF28B7}"/>
              </a:ext>
            </a:extLst>
          </p:cNvPr>
          <p:cNvSpPr>
            <a:spLocks noGrp="1"/>
          </p:cNvSpPr>
          <p:nvPr>
            <p:ph type="ftr" sz="quarter" idx="11"/>
          </p:nvPr>
        </p:nvSpPr>
        <p:spPr/>
        <p:txBody>
          <a:bodyPr/>
          <a:lstStyle/>
          <a:p>
            <a:r>
              <a:rPr lang="de-DE"/>
              <a:t>Sitzung des Rates am 06.07.2022</a:t>
            </a:r>
          </a:p>
        </p:txBody>
      </p:sp>
      <p:sp>
        <p:nvSpPr>
          <p:cNvPr id="5" name="Foliennummernplatzhalter 4">
            <a:extLst>
              <a:ext uri="{FF2B5EF4-FFF2-40B4-BE49-F238E27FC236}">
                <a16:creationId xmlns:a16="http://schemas.microsoft.com/office/drawing/2014/main" id="{A20EDA55-899E-48FE-BE82-22AE673FF643}"/>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258476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46AF7B-6918-4226-9B44-280BCF3BF154}"/>
              </a:ext>
            </a:extLst>
          </p:cNvPr>
          <p:cNvSpPr>
            <a:spLocks noGrp="1"/>
          </p:cNvSpPr>
          <p:nvPr>
            <p:ph type="dt" sz="half" idx="10"/>
          </p:nvPr>
        </p:nvSpPr>
        <p:spPr/>
        <p:txBody>
          <a:bodyPr/>
          <a:lstStyle/>
          <a:p>
            <a:fld id="{E01C29E9-9E58-47BD-BB0A-C02F9CC7EE5B}" type="datetime1">
              <a:rPr lang="de-DE" smtClean="0"/>
              <a:t>23.01.2024</a:t>
            </a:fld>
            <a:endParaRPr lang="de-DE"/>
          </a:p>
        </p:txBody>
      </p:sp>
      <p:sp>
        <p:nvSpPr>
          <p:cNvPr id="3" name="Fußzeilenplatzhalter 2">
            <a:extLst>
              <a:ext uri="{FF2B5EF4-FFF2-40B4-BE49-F238E27FC236}">
                <a16:creationId xmlns:a16="http://schemas.microsoft.com/office/drawing/2014/main" id="{0E62B8EB-6AD0-4BA3-A88B-87DF843FA280}"/>
              </a:ext>
            </a:extLst>
          </p:cNvPr>
          <p:cNvSpPr>
            <a:spLocks noGrp="1"/>
          </p:cNvSpPr>
          <p:nvPr>
            <p:ph type="ftr" sz="quarter" idx="11"/>
          </p:nvPr>
        </p:nvSpPr>
        <p:spPr/>
        <p:txBody>
          <a:bodyPr/>
          <a:lstStyle/>
          <a:p>
            <a:r>
              <a:rPr lang="de-DE"/>
              <a:t>Sitzung des Rates am 06.07.2022</a:t>
            </a:r>
          </a:p>
        </p:txBody>
      </p:sp>
      <p:sp>
        <p:nvSpPr>
          <p:cNvPr id="4" name="Foliennummernplatzhalter 3">
            <a:extLst>
              <a:ext uri="{FF2B5EF4-FFF2-40B4-BE49-F238E27FC236}">
                <a16:creationId xmlns:a16="http://schemas.microsoft.com/office/drawing/2014/main" id="{5829ACF2-B160-4835-B870-91AB5D685352}"/>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9320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02470-09AB-4780-82BF-3287427EB50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45A9A1F-206E-4B39-B0C9-AE234A041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0B73A53-830B-41BC-A5EE-40FCD4F4F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B40B90-3C4F-44D3-AD8F-24B2E4D054CF}"/>
              </a:ext>
            </a:extLst>
          </p:cNvPr>
          <p:cNvSpPr>
            <a:spLocks noGrp="1"/>
          </p:cNvSpPr>
          <p:nvPr>
            <p:ph type="dt" sz="half" idx="10"/>
          </p:nvPr>
        </p:nvSpPr>
        <p:spPr/>
        <p:txBody>
          <a:bodyPr/>
          <a:lstStyle/>
          <a:p>
            <a:fld id="{92B563DF-8F5F-4407-BB21-79E4267BC2E2}" type="datetime1">
              <a:rPr lang="de-DE" smtClean="0"/>
              <a:t>23.01.2024</a:t>
            </a:fld>
            <a:endParaRPr lang="de-DE"/>
          </a:p>
        </p:txBody>
      </p:sp>
      <p:sp>
        <p:nvSpPr>
          <p:cNvPr id="6" name="Fußzeilenplatzhalter 5">
            <a:extLst>
              <a:ext uri="{FF2B5EF4-FFF2-40B4-BE49-F238E27FC236}">
                <a16:creationId xmlns:a16="http://schemas.microsoft.com/office/drawing/2014/main" id="{D7F57FE7-7FB2-4731-B3D3-9D859B0319CB}"/>
              </a:ext>
            </a:extLst>
          </p:cNvPr>
          <p:cNvSpPr>
            <a:spLocks noGrp="1"/>
          </p:cNvSpPr>
          <p:nvPr>
            <p:ph type="ftr" sz="quarter" idx="11"/>
          </p:nvPr>
        </p:nvSpPr>
        <p:spPr/>
        <p:txBody>
          <a:bodyPr/>
          <a:lstStyle/>
          <a:p>
            <a:r>
              <a:rPr lang="de-DE"/>
              <a:t>Sitzung des Rates am 06.07.2022</a:t>
            </a:r>
          </a:p>
        </p:txBody>
      </p:sp>
      <p:sp>
        <p:nvSpPr>
          <p:cNvPr id="7" name="Foliennummernplatzhalter 6">
            <a:extLst>
              <a:ext uri="{FF2B5EF4-FFF2-40B4-BE49-F238E27FC236}">
                <a16:creationId xmlns:a16="http://schemas.microsoft.com/office/drawing/2014/main" id="{78BC8859-AAD3-4E92-B253-75EBD8A945CC}"/>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415157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EA80A-A353-4F2A-AC29-8A2714224E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3BD16B3-704C-460D-81FA-B2DB901B3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BD29E94-2E0F-4237-A9AC-49D24C922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A1F81F5-3E4C-41F5-BA33-EFF93C226F04}"/>
              </a:ext>
            </a:extLst>
          </p:cNvPr>
          <p:cNvSpPr>
            <a:spLocks noGrp="1"/>
          </p:cNvSpPr>
          <p:nvPr>
            <p:ph type="dt" sz="half" idx="10"/>
          </p:nvPr>
        </p:nvSpPr>
        <p:spPr/>
        <p:txBody>
          <a:bodyPr/>
          <a:lstStyle/>
          <a:p>
            <a:fld id="{E96D8EBA-5A52-44F9-A2E6-DDA2D72E5CF9}" type="datetime1">
              <a:rPr lang="de-DE" smtClean="0"/>
              <a:t>23.01.2024</a:t>
            </a:fld>
            <a:endParaRPr lang="de-DE"/>
          </a:p>
        </p:txBody>
      </p:sp>
      <p:sp>
        <p:nvSpPr>
          <p:cNvPr id="6" name="Fußzeilenplatzhalter 5">
            <a:extLst>
              <a:ext uri="{FF2B5EF4-FFF2-40B4-BE49-F238E27FC236}">
                <a16:creationId xmlns:a16="http://schemas.microsoft.com/office/drawing/2014/main" id="{361642C8-CBA5-4EC7-AFF5-F33C83C7FE95}"/>
              </a:ext>
            </a:extLst>
          </p:cNvPr>
          <p:cNvSpPr>
            <a:spLocks noGrp="1"/>
          </p:cNvSpPr>
          <p:nvPr>
            <p:ph type="ftr" sz="quarter" idx="11"/>
          </p:nvPr>
        </p:nvSpPr>
        <p:spPr/>
        <p:txBody>
          <a:bodyPr/>
          <a:lstStyle/>
          <a:p>
            <a:r>
              <a:rPr lang="de-DE"/>
              <a:t>Sitzung des Rates am 06.07.2022</a:t>
            </a:r>
          </a:p>
        </p:txBody>
      </p:sp>
      <p:sp>
        <p:nvSpPr>
          <p:cNvPr id="7" name="Foliennummernplatzhalter 6">
            <a:extLst>
              <a:ext uri="{FF2B5EF4-FFF2-40B4-BE49-F238E27FC236}">
                <a16:creationId xmlns:a16="http://schemas.microsoft.com/office/drawing/2014/main" id="{89FF24D8-0CB6-4C35-9A28-70CEC37CCDED}"/>
              </a:ext>
            </a:extLst>
          </p:cNvPr>
          <p:cNvSpPr>
            <a:spLocks noGrp="1"/>
          </p:cNvSpPr>
          <p:nvPr>
            <p:ph type="sldNum" sz="quarter" idx="12"/>
          </p:nvPr>
        </p:nvSpPr>
        <p:spPr/>
        <p:txBody>
          <a:bodyPr/>
          <a:lstStyle/>
          <a:p>
            <a:fld id="{486A07FD-624C-48CE-9C95-1796B549BC54}" type="slidenum">
              <a:rPr lang="de-DE" smtClean="0"/>
              <a:t>‹Nr.›</a:t>
            </a:fld>
            <a:endParaRPr lang="de-DE"/>
          </a:p>
        </p:txBody>
      </p:sp>
    </p:spTree>
    <p:extLst>
      <p:ext uri="{BB962C8B-B14F-4D97-AF65-F5344CB8AC3E}">
        <p14:creationId xmlns:p14="http://schemas.microsoft.com/office/powerpoint/2010/main" val="145242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4617071-3857-40A4-9737-25A848586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42DD5C0-C3DC-48E7-9393-ADD30F153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F2975D-C8C4-482D-8BC8-B6509CF94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5058C-4986-453F-8F3F-7FAB4B761056}" type="datetime1">
              <a:rPr lang="de-DE" smtClean="0"/>
              <a:t>23.01.2024</a:t>
            </a:fld>
            <a:endParaRPr lang="de-DE"/>
          </a:p>
        </p:txBody>
      </p:sp>
      <p:sp>
        <p:nvSpPr>
          <p:cNvPr id="5" name="Fußzeilenplatzhalter 4">
            <a:extLst>
              <a:ext uri="{FF2B5EF4-FFF2-40B4-BE49-F238E27FC236}">
                <a16:creationId xmlns:a16="http://schemas.microsoft.com/office/drawing/2014/main" id="{7201039A-C312-46A5-9B72-F9CC77E73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Sitzung des Rates am 06.07.2022</a:t>
            </a:r>
          </a:p>
        </p:txBody>
      </p:sp>
      <p:sp>
        <p:nvSpPr>
          <p:cNvPr id="6" name="Foliennummernplatzhalter 5">
            <a:extLst>
              <a:ext uri="{FF2B5EF4-FFF2-40B4-BE49-F238E27FC236}">
                <a16:creationId xmlns:a16="http://schemas.microsoft.com/office/drawing/2014/main" id="{F77384A1-58E8-4D7B-B72A-D377E95C0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A07FD-624C-48CE-9C95-1796B549BC54}" type="slidenum">
              <a:rPr lang="de-DE" smtClean="0"/>
              <a:t>‹Nr.›</a:t>
            </a:fld>
            <a:endParaRPr lang="de-DE"/>
          </a:p>
        </p:txBody>
      </p:sp>
    </p:spTree>
    <p:extLst>
      <p:ext uri="{BB962C8B-B14F-4D97-AF65-F5344CB8AC3E}">
        <p14:creationId xmlns:p14="http://schemas.microsoft.com/office/powerpoint/2010/main" val="326082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7.png"/><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8.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9.jp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8" Type="http://schemas.openxmlformats.org/officeDocument/2006/relationships/hyperlink" Target="https://wesermarsch.de/services/bauen-planen/regionale-raumordnung/regionales-energiekonzept-fuer-freiflaechenphotovoltaikanlagen/" TargetMode="External"/><Relationship Id="rId3" Type="http://schemas.openxmlformats.org/officeDocument/2006/relationships/diagramLayout" Target="../diagrams/layout23.xml"/><Relationship Id="rId7" Type="http://schemas.openxmlformats.org/officeDocument/2006/relationships/image" Target="../media/image10.pn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2.pn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26.xml"/><Relationship Id="rId7" Type="http://schemas.openxmlformats.org/officeDocument/2006/relationships/image" Target="../media/image13.png"/><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8" Type="http://schemas.openxmlformats.org/officeDocument/2006/relationships/hyperlink" Target="http://www.ovelgoenne.de/" TargetMode="External"/><Relationship Id="rId3" Type="http://schemas.openxmlformats.org/officeDocument/2006/relationships/diagramLayout" Target="../diagrams/layout27.xml"/><Relationship Id="rId7" Type="http://schemas.openxmlformats.org/officeDocument/2006/relationships/image" Target="../media/image15.png"/><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8" Type="http://schemas.openxmlformats.org/officeDocument/2006/relationships/hyperlink" Target="http://www.ovelgoenne.de/" TargetMode="External"/><Relationship Id="rId3" Type="http://schemas.openxmlformats.org/officeDocument/2006/relationships/diagramLayout" Target="../diagrams/layout28.xml"/><Relationship Id="rId7" Type="http://schemas.openxmlformats.org/officeDocument/2006/relationships/image" Target="../media/image16.jpg"/><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D096F-767D-471E-8836-84A7AFEA0FB3}"/>
              </a:ext>
            </a:extLst>
          </p:cNvPr>
          <p:cNvSpPr>
            <a:spLocks noGrp="1"/>
          </p:cNvSpPr>
          <p:nvPr>
            <p:ph type="ctrTitle"/>
          </p:nvPr>
        </p:nvSpPr>
        <p:spPr>
          <a:xfrm>
            <a:off x="1524000" y="1479666"/>
            <a:ext cx="9265920" cy="3408218"/>
          </a:xfrm>
        </p:spPr>
        <p:txBody>
          <a:bodyPr>
            <a:normAutofit fontScale="90000"/>
          </a:bodyPr>
          <a:lstStyle/>
          <a:p>
            <a:br>
              <a:rPr lang="de-DE" b="1" dirty="0"/>
            </a:br>
            <a:br>
              <a:rPr lang="de-DE" b="1" dirty="0"/>
            </a:br>
            <a:br>
              <a:rPr lang="de-DE" b="1" dirty="0"/>
            </a:br>
            <a:br>
              <a:rPr lang="de-DE" b="1" dirty="0"/>
            </a:br>
            <a:br>
              <a:rPr lang="de-DE" b="1" dirty="0"/>
            </a:br>
            <a:br>
              <a:rPr lang="de-DE" b="1" dirty="0"/>
            </a:br>
            <a:br>
              <a:rPr lang="de-DE" b="1" dirty="0"/>
            </a:br>
            <a:br>
              <a:rPr lang="de-DE" b="1" dirty="0"/>
            </a:br>
            <a:br>
              <a:rPr lang="de-DE" b="1" dirty="0"/>
            </a:br>
            <a:r>
              <a:rPr lang="de-DE" b="1" dirty="0"/>
              <a:t> </a:t>
            </a:r>
            <a:br>
              <a:rPr lang="de-DE" b="1" dirty="0"/>
            </a:br>
            <a:br>
              <a:rPr lang="de-DE" b="1" dirty="0"/>
            </a:br>
            <a:r>
              <a:rPr lang="de-DE" b="1" u="sng" dirty="0"/>
              <a:t>Herzlich willkommen </a:t>
            </a:r>
            <a:br>
              <a:rPr lang="de-DE" b="1" u="sng" dirty="0"/>
            </a:br>
            <a:br>
              <a:rPr lang="de-DE" sz="4900" b="1" dirty="0"/>
            </a:br>
            <a:r>
              <a:rPr lang="de-DE" sz="5600" dirty="0"/>
              <a:t>zur</a:t>
            </a:r>
            <a:br>
              <a:rPr lang="de-DE" sz="5600" dirty="0"/>
            </a:br>
            <a:r>
              <a:rPr lang="de-DE" sz="5600" dirty="0"/>
              <a:t>Einwohnerversammlung</a:t>
            </a:r>
            <a:br>
              <a:rPr lang="de-DE" sz="5600" dirty="0"/>
            </a:br>
            <a:r>
              <a:rPr lang="de-DE" sz="5600" dirty="0"/>
              <a:t>in Neustadt</a:t>
            </a:r>
          </a:p>
        </p:txBody>
      </p:sp>
      <p:sp>
        <p:nvSpPr>
          <p:cNvPr id="3" name="Untertitel 2">
            <a:extLst>
              <a:ext uri="{FF2B5EF4-FFF2-40B4-BE49-F238E27FC236}">
                <a16:creationId xmlns:a16="http://schemas.microsoft.com/office/drawing/2014/main" id="{3373923C-5591-4A1F-A5DE-CAC046A63A94}"/>
              </a:ext>
            </a:extLst>
          </p:cNvPr>
          <p:cNvSpPr>
            <a:spLocks noGrp="1"/>
          </p:cNvSpPr>
          <p:nvPr>
            <p:ph type="subTitle" idx="1"/>
          </p:nvPr>
        </p:nvSpPr>
        <p:spPr>
          <a:xfrm>
            <a:off x="1524000" y="4565253"/>
            <a:ext cx="9144000" cy="1655762"/>
          </a:xfrm>
        </p:spPr>
        <p:txBody>
          <a:bodyPr/>
          <a:lstStyle/>
          <a:p>
            <a:endParaRPr lang="de-DE" dirty="0"/>
          </a:p>
          <a:p>
            <a:endParaRPr lang="de-DE" dirty="0"/>
          </a:p>
          <a:p>
            <a:r>
              <a:rPr lang="de-DE" dirty="0"/>
              <a:t>am 17. Januar 2024</a:t>
            </a:r>
          </a:p>
        </p:txBody>
      </p:sp>
      <p:sp>
        <p:nvSpPr>
          <p:cNvPr id="6" name="Datumsplatzhalter 5">
            <a:extLst>
              <a:ext uri="{FF2B5EF4-FFF2-40B4-BE49-F238E27FC236}">
                <a16:creationId xmlns:a16="http://schemas.microsoft.com/office/drawing/2014/main" id="{933E73CC-36F8-4310-8EA3-AE2775975883}"/>
              </a:ext>
            </a:extLst>
          </p:cNvPr>
          <p:cNvSpPr>
            <a:spLocks noGrp="1"/>
          </p:cNvSpPr>
          <p:nvPr>
            <p:ph type="dt" sz="half" idx="10"/>
          </p:nvPr>
        </p:nvSpPr>
        <p:spPr/>
        <p:txBody>
          <a:bodyPr/>
          <a:lstStyle/>
          <a:p>
            <a:fld id="{C96580EC-89BA-4B0E-98C5-565926047A73}" type="datetime1">
              <a:rPr lang="de-DE" smtClean="0"/>
              <a:t>23.01.2024</a:t>
            </a:fld>
            <a:endParaRPr lang="de-DE" dirty="0"/>
          </a:p>
        </p:txBody>
      </p:sp>
      <p:sp>
        <p:nvSpPr>
          <p:cNvPr id="8" name="Foliennummernplatzhalter 7">
            <a:extLst>
              <a:ext uri="{FF2B5EF4-FFF2-40B4-BE49-F238E27FC236}">
                <a16:creationId xmlns:a16="http://schemas.microsoft.com/office/drawing/2014/main" id="{FA97DDBA-AD07-4D45-9198-0A621A33F3FA}"/>
              </a:ext>
            </a:extLst>
          </p:cNvPr>
          <p:cNvSpPr>
            <a:spLocks noGrp="1"/>
          </p:cNvSpPr>
          <p:nvPr>
            <p:ph type="sldNum" sz="quarter" idx="12"/>
          </p:nvPr>
        </p:nvSpPr>
        <p:spPr/>
        <p:txBody>
          <a:bodyPr/>
          <a:lstStyle/>
          <a:p>
            <a:fld id="{486A07FD-624C-48CE-9C95-1796B549BC54}" type="slidenum">
              <a:rPr lang="de-DE" smtClean="0"/>
              <a:t>1</a:t>
            </a:fld>
            <a:endParaRPr lang="de-DE" dirty="0"/>
          </a:p>
        </p:txBody>
      </p:sp>
      <p:sp>
        <p:nvSpPr>
          <p:cNvPr id="5" name="Fußzeilenplatzhalter 4">
            <a:extLst>
              <a:ext uri="{FF2B5EF4-FFF2-40B4-BE49-F238E27FC236}">
                <a16:creationId xmlns:a16="http://schemas.microsoft.com/office/drawing/2014/main" id="{54F28B2A-D9FD-4399-A35B-976910C3D281}"/>
              </a:ext>
            </a:extLst>
          </p:cNvPr>
          <p:cNvSpPr>
            <a:spLocks noGrp="1"/>
          </p:cNvSpPr>
          <p:nvPr>
            <p:ph type="ftr" sz="quarter" idx="11"/>
          </p:nvPr>
        </p:nvSpPr>
        <p:spPr/>
        <p:txBody>
          <a:bodyPr/>
          <a:lstStyle/>
          <a:p>
            <a:r>
              <a:rPr lang="de-DE" dirty="0"/>
              <a:t>Einwohnerversammlung</a:t>
            </a:r>
          </a:p>
        </p:txBody>
      </p:sp>
    </p:spTree>
    <p:extLst>
      <p:ext uri="{BB962C8B-B14F-4D97-AF65-F5344CB8AC3E}">
        <p14:creationId xmlns:p14="http://schemas.microsoft.com/office/powerpoint/2010/main" val="321031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10</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926080" y="3126377"/>
            <a:ext cx="9129428" cy="923330"/>
          </a:xfrm>
          <a:prstGeom prst="rect">
            <a:avLst/>
          </a:prstGeom>
          <a:noFill/>
        </p:spPr>
        <p:txBody>
          <a:bodyPr wrap="square" rtlCol="0">
            <a:spAutoFit/>
          </a:bodyPr>
          <a:lstStyle/>
          <a:p>
            <a:r>
              <a:rPr lang="de-DE" b="1" dirty="0"/>
              <a:t>Jahresabschluss 2022 mit ca. 750 </a:t>
            </a:r>
            <a:r>
              <a:rPr lang="de-DE" b="1" dirty="0" err="1"/>
              <a:t>tsd.</a:t>
            </a:r>
            <a:r>
              <a:rPr lang="de-DE" b="1" dirty="0"/>
              <a:t> € positiv</a:t>
            </a:r>
          </a:p>
          <a:p>
            <a:pPr marL="285750" indent="-285750">
              <a:buFontTx/>
              <a:buChar char="-"/>
            </a:pPr>
            <a:r>
              <a:rPr lang="de-DE" dirty="0"/>
              <a:t>Wird noch um das Defizit von 2021 vermindert und geht in die Rücklage</a:t>
            </a:r>
          </a:p>
          <a:p>
            <a:pPr marL="285750" indent="-285750">
              <a:buFontTx/>
              <a:buChar char="-"/>
            </a:pPr>
            <a:r>
              <a:rPr lang="de-DE" dirty="0"/>
              <a:t>Hohe Einnahmen aus Gewerbesteuer (Windkraft)</a:t>
            </a:r>
          </a:p>
        </p:txBody>
      </p:sp>
    </p:spTree>
    <p:extLst>
      <p:ext uri="{BB962C8B-B14F-4D97-AF65-F5344CB8AC3E}">
        <p14:creationId xmlns:p14="http://schemas.microsoft.com/office/powerpoint/2010/main" val="293554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950743224"/>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11</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926080" y="3126377"/>
            <a:ext cx="9129428" cy="2308324"/>
          </a:xfrm>
          <a:prstGeom prst="rect">
            <a:avLst/>
          </a:prstGeom>
          <a:noFill/>
        </p:spPr>
        <p:txBody>
          <a:bodyPr wrap="square" rtlCol="0">
            <a:spAutoFit/>
          </a:bodyPr>
          <a:lstStyle/>
          <a:p>
            <a:r>
              <a:rPr lang="de-DE" b="1" dirty="0"/>
              <a:t>Jahresabschluss 2022 mit ca. 750 </a:t>
            </a:r>
            <a:r>
              <a:rPr lang="de-DE" b="1" dirty="0" err="1"/>
              <a:t>tsd.</a:t>
            </a:r>
            <a:r>
              <a:rPr lang="de-DE" b="1" dirty="0"/>
              <a:t> € positiv</a:t>
            </a:r>
          </a:p>
          <a:p>
            <a:pPr marL="285750" indent="-285750">
              <a:buFontTx/>
              <a:buChar char="-"/>
            </a:pPr>
            <a:r>
              <a:rPr lang="de-DE" dirty="0"/>
              <a:t>Wird noch um das Defizit von 2021 vermindert und geht in die Rücklage</a:t>
            </a:r>
          </a:p>
          <a:p>
            <a:pPr marL="285750" indent="-285750">
              <a:buFontTx/>
              <a:buChar char="-"/>
            </a:pPr>
            <a:r>
              <a:rPr lang="de-DE" dirty="0"/>
              <a:t>Hohe Einnahmen aus Gewerbesteuer (Windkraft)</a:t>
            </a:r>
          </a:p>
          <a:p>
            <a:endParaRPr lang="de-DE" dirty="0"/>
          </a:p>
          <a:p>
            <a:r>
              <a:rPr lang="de-DE" b="1" dirty="0"/>
              <a:t>Entwicklung 2023</a:t>
            </a:r>
          </a:p>
          <a:p>
            <a:pPr marL="285750" indent="-285750">
              <a:buFontTx/>
              <a:buChar char="-"/>
            </a:pPr>
            <a:r>
              <a:rPr lang="de-DE" dirty="0"/>
              <a:t>2,69 Mio. Euro Gewerbesteuer geplant</a:t>
            </a:r>
          </a:p>
          <a:p>
            <a:pPr marL="285750" indent="-285750">
              <a:buFontTx/>
              <a:buChar char="-"/>
            </a:pPr>
            <a:r>
              <a:rPr lang="de-DE" dirty="0"/>
              <a:t>4,33 Mio. Euro Gewerbesteuer eingenommen</a:t>
            </a:r>
          </a:p>
          <a:p>
            <a:r>
              <a:rPr lang="de-DE" dirty="0"/>
              <a:t>	-&gt;  Einmal-Effekt aufgrund hoher Strompreise (Windkraft)</a:t>
            </a:r>
          </a:p>
        </p:txBody>
      </p:sp>
    </p:spTree>
    <p:extLst>
      <p:ext uri="{BB962C8B-B14F-4D97-AF65-F5344CB8AC3E}">
        <p14:creationId xmlns:p14="http://schemas.microsoft.com/office/powerpoint/2010/main" val="100261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12</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926080" y="3126377"/>
            <a:ext cx="9129428" cy="1477328"/>
          </a:xfrm>
          <a:prstGeom prst="rect">
            <a:avLst/>
          </a:prstGeom>
          <a:noFill/>
        </p:spPr>
        <p:txBody>
          <a:bodyPr wrap="square" rtlCol="0">
            <a:spAutoFit/>
          </a:bodyPr>
          <a:lstStyle/>
          <a:p>
            <a:r>
              <a:rPr lang="de-DE" b="1" dirty="0"/>
              <a:t>Erwartete Effekte für 2024</a:t>
            </a:r>
          </a:p>
          <a:p>
            <a:r>
              <a:rPr lang="de-DE" dirty="0"/>
              <a:t>Durch hohe Gewerbesteuereinnahmen aus 2023</a:t>
            </a:r>
          </a:p>
          <a:p>
            <a:pPr marL="285750" indent="-285750">
              <a:buFontTx/>
              <a:buChar char="-"/>
            </a:pPr>
            <a:r>
              <a:rPr lang="de-DE" dirty="0"/>
              <a:t>Senkung der Schlüsselzuweisungen des Landes Niedersachsen in 2024</a:t>
            </a:r>
          </a:p>
          <a:p>
            <a:pPr marL="285750" indent="-285750">
              <a:buFontTx/>
              <a:buChar char="-"/>
            </a:pPr>
            <a:r>
              <a:rPr lang="de-DE" dirty="0"/>
              <a:t>Steigerung der Kreisumlage für den Landkreis 2024</a:t>
            </a:r>
          </a:p>
          <a:p>
            <a:endParaRPr lang="de-DE" dirty="0"/>
          </a:p>
        </p:txBody>
      </p:sp>
    </p:spTree>
    <p:extLst>
      <p:ext uri="{BB962C8B-B14F-4D97-AF65-F5344CB8AC3E}">
        <p14:creationId xmlns:p14="http://schemas.microsoft.com/office/powerpoint/2010/main" val="134631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13</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926080" y="3126377"/>
            <a:ext cx="9129428" cy="2585323"/>
          </a:xfrm>
          <a:prstGeom prst="rect">
            <a:avLst/>
          </a:prstGeom>
          <a:noFill/>
        </p:spPr>
        <p:txBody>
          <a:bodyPr wrap="square" rtlCol="0">
            <a:spAutoFit/>
          </a:bodyPr>
          <a:lstStyle/>
          <a:p>
            <a:r>
              <a:rPr lang="de-DE" b="1" dirty="0"/>
              <a:t>Erwartete Effekte für 2024</a:t>
            </a:r>
          </a:p>
          <a:p>
            <a:r>
              <a:rPr lang="de-DE" dirty="0"/>
              <a:t>Durch hohe Gewerbesteuereinnahmen aus 2023</a:t>
            </a:r>
          </a:p>
          <a:p>
            <a:pPr marL="285750" indent="-285750">
              <a:buFontTx/>
              <a:buChar char="-"/>
            </a:pPr>
            <a:r>
              <a:rPr lang="de-DE" dirty="0"/>
              <a:t>Senkung der Schlüsselzuweisungen des Landes Niedersachsen in 2024</a:t>
            </a:r>
          </a:p>
          <a:p>
            <a:pPr marL="285750" indent="-285750">
              <a:buFontTx/>
              <a:buChar char="-"/>
            </a:pPr>
            <a:r>
              <a:rPr lang="de-DE" dirty="0"/>
              <a:t>Steigerung der Kreisumlage für den Landkreis 2024</a:t>
            </a:r>
          </a:p>
          <a:p>
            <a:endParaRPr lang="de-DE" dirty="0"/>
          </a:p>
          <a:p>
            <a:r>
              <a:rPr lang="de-DE" dirty="0"/>
              <a:t>Weiterhin:</a:t>
            </a:r>
          </a:p>
          <a:p>
            <a:pPr marL="285750" indent="-285750">
              <a:buFontTx/>
              <a:buChar char="-"/>
            </a:pPr>
            <a:r>
              <a:rPr lang="de-DE" dirty="0"/>
              <a:t>Gewerbesteuereinnahmen wieder auf Normal-Niveau</a:t>
            </a:r>
          </a:p>
          <a:p>
            <a:pPr marL="285750" indent="-285750">
              <a:buFontTx/>
              <a:buChar char="-"/>
            </a:pPr>
            <a:r>
              <a:rPr lang="de-DE" dirty="0"/>
              <a:t>Erhebliche Steigerung der Energiekosten</a:t>
            </a:r>
          </a:p>
          <a:p>
            <a:pPr marL="285750" indent="-285750">
              <a:buFontTx/>
              <a:buChar char="-"/>
            </a:pPr>
            <a:r>
              <a:rPr lang="de-DE" dirty="0"/>
              <a:t>Steigerung von Sach- und Dienstleistungen, sowie lfd. Bauunterhaltungsmaßnahmen</a:t>
            </a:r>
          </a:p>
        </p:txBody>
      </p:sp>
    </p:spTree>
    <p:extLst>
      <p:ext uri="{BB962C8B-B14F-4D97-AF65-F5344CB8AC3E}">
        <p14:creationId xmlns:p14="http://schemas.microsoft.com/office/powerpoint/2010/main" val="160729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83171146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14</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926080" y="3042104"/>
            <a:ext cx="9129428" cy="1200329"/>
          </a:xfrm>
          <a:prstGeom prst="rect">
            <a:avLst/>
          </a:prstGeom>
          <a:noFill/>
        </p:spPr>
        <p:txBody>
          <a:bodyPr wrap="square" rtlCol="0">
            <a:spAutoFit/>
          </a:bodyPr>
          <a:lstStyle/>
          <a:p>
            <a:r>
              <a:rPr lang="de-DE" b="1" dirty="0"/>
              <a:t>Reduzierung der Einnahme vom Land (in </a:t>
            </a:r>
            <a:r>
              <a:rPr lang="de-DE" b="1" dirty="0" err="1"/>
              <a:t>tsd.</a:t>
            </a:r>
            <a:r>
              <a:rPr lang="de-DE" b="1" dirty="0"/>
              <a:t> €)</a:t>
            </a:r>
          </a:p>
          <a:p>
            <a:r>
              <a:rPr lang="de-DE" dirty="0"/>
              <a:t>	924.00 weniger Einnahmen als geplant</a:t>
            </a:r>
          </a:p>
          <a:p>
            <a:endParaRPr lang="de-DE" b="1" dirty="0"/>
          </a:p>
          <a:p>
            <a:endParaRPr lang="de-DE" dirty="0"/>
          </a:p>
        </p:txBody>
      </p:sp>
      <p:pic>
        <p:nvPicPr>
          <p:cNvPr id="4" name="Grafik 3">
            <a:extLst>
              <a:ext uri="{FF2B5EF4-FFF2-40B4-BE49-F238E27FC236}">
                <a16:creationId xmlns:a16="http://schemas.microsoft.com/office/drawing/2014/main" id="{E620173C-586C-46C8-9115-BFF48C6FAC53}"/>
              </a:ext>
            </a:extLst>
          </p:cNvPr>
          <p:cNvPicPr>
            <a:picLocks noChangeAspect="1"/>
          </p:cNvPicPr>
          <p:nvPr/>
        </p:nvPicPr>
        <p:blipFill rotWithShape="1">
          <a:blip r:embed="rId7"/>
          <a:srcRect t="12330"/>
          <a:stretch/>
        </p:blipFill>
        <p:spPr>
          <a:xfrm rot="16200000">
            <a:off x="1485899" y="3766005"/>
            <a:ext cx="2057400" cy="609598"/>
          </a:xfrm>
          <a:prstGeom prst="rect">
            <a:avLst/>
          </a:prstGeom>
        </p:spPr>
      </p:pic>
    </p:spTree>
    <p:extLst>
      <p:ext uri="{BB962C8B-B14F-4D97-AF65-F5344CB8AC3E}">
        <p14:creationId xmlns:p14="http://schemas.microsoft.com/office/powerpoint/2010/main" val="158205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15</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926080" y="3042104"/>
            <a:ext cx="9129428" cy="1200329"/>
          </a:xfrm>
          <a:prstGeom prst="rect">
            <a:avLst/>
          </a:prstGeom>
          <a:noFill/>
        </p:spPr>
        <p:txBody>
          <a:bodyPr wrap="square" rtlCol="0">
            <a:spAutoFit/>
          </a:bodyPr>
          <a:lstStyle/>
          <a:p>
            <a:r>
              <a:rPr lang="de-DE" b="1" dirty="0"/>
              <a:t>Reduzierung der Einnahme vom Land (in </a:t>
            </a:r>
            <a:r>
              <a:rPr lang="de-DE" b="1" dirty="0" err="1"/>
              <a:t>tsd.</a:t>
            </a:r>
            <a:r>
              <a:rPr lang="de-DE" b="1" dirty="0"/>
              <a:t> €)</a:t>
            </a:r>
          </a:p>
          <a:p>
            <a:r>
              <a:rPr lang="de-DE" dirty="0"/>
              <a:t>	924.00 weniger Einnahmen als geplant</a:t>
            </a:r>
          </a:p>
          <a:p>
            <a:endParaRPr lang="de-DE" b="1" dirty="0"/>
          </a:p>
          <a:p>
            <a:endParaRPr lang="de-DE" dirty="0"/>
          </a:p>
        </p:txBody>
      </p:sp>
      <p:sp>
        <p:nvSpPr>
          <p:cNvPr id="12" name="Textfeld 11">
            <a:extLst>
              <a:ext uri="{FF2B5EF4-FFF2-40B4-BE49-F238E27FC236}">
                <a16:creationId xmlns:a16="http://schemas.microsoft.com/office/drawing/2014/main" id="{FBCE9074-3792-4CCB-B366-27E097A05E33}"/>
              </a:ext>
            </a:extLst>
          </p:cNvPr>
          <p:cNvSpPr txBox="1"/>
          <p:nvPr/>
        </p:nvSpPr>
        <p:spPr>
          <a:xfrm>
            <a:off x="2819399" y="3642268"/>
            <a:ext cx="9129428" cy="1754326"/>
          </a:xfrm>
          <a:prstGeom prst="rect">
            <a:avLst/>
          </a:prstGeom>
          <a:noFill/>
        </p:spPr>
        <p:txBody>
          <a:bodyPr wrap="square" rtlCol="0">
            <a:spAutoFit/>
          </a:bodyPr>
          <a:lstStyle/>
          <a:p>
            <a:r>
              <a:rPr lang="de-DE" b="1" dirty="0"/>
              <a:t>Erhöhung der Umlage an den Landkreis (in </a:t>
            </a:r>
            <a:r>
              <a:rPr lang="de-DE" b="1" dirty="0" err="1"/>
              <a:t>tsd.</a:t>
            </a:r>
            <a:r>
              <a:rPr lang="de-DE" b="1" dirty="0"/>
              <a:t> €)</a:t>
            </a:r>
          </a:p>
          <a:p>
            <a:r>
              <a:rPr lang="de-DE" dirty="0"/>
              <a:t>	3929,9 im aktuellen Haushalt für 2024 berechnet</a:t>
            </a:r>
          </a:p>
          <a:p>
            <a:r>
              <a:rPr lang="de-DE" dirty="0"/>
              <a:t>	4097,7 beim Landkreis aktuell geplant (im Entwurf)</a:t>
            </a:r>
          </a:p>
          <a:p>
            <a:r>
              <a:rPr lang="de-DE" dirty="0"/>
              <a:t>	= 167, 8 Mehr-Aufwendung</a:t>
            </a:r>
          </a:p>
          <a:p>
            <a:endParaRPr lang="de-DE" b="1" dirty="0"/>
          </a:p>
          <a:p>
            <a:endParaRPr lang="de-DE" dirty="0"/>
          </a:p>
        </p:txBody>
      </p:sp>
    </p:spTree>
    <p:extLst>
      <p:ext uri="{BB962C8B-B14F-4D97-AF65-F5344CB8AC3E}">
        <p14:creationId xmlns:p14="http://schemas.microsoft.com/office/powerpoint/2010/main" val="159712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16</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Finanzen der Gemeinde</a:t>
            </a:r>
          </a:p>
        </p:txBody>
      </p:sp>
      <p:sp>
        <p:nvSpPr>
          <p:cNvPr id="2" name="Textfeld 1">
            <a:extLst>
              <a:ext uri="{FF2B5EF4-FFF2-40B4-BE49-F238E27FC236}">
                <a16:creationId xmlns:a16="http://schemas.microsoft.com/office/drawing/2014/main" id="{2AC0DC56-D6D7-48A1-A1D7-9E3A44DD7209}"/>
              </a:ext>
            </a:extLst>
          </p:cNvPr>
          <p:cNvSpPr txBox="1"/>
          <p:nvPr/>
        </p:nvSpPr>
        <p:spPr>
          <a:xfrm>
            <a:off x="2872740" y="3042083"/>
            <a:ext cx="9129428" cy="1200329"/>
          </a:xfrm>
          <a:prstGeom prst="rect">
            <a:avLst/>
          </a:prstGeom>
          <a:noFill/>
        </p:spPr>
        <p:txBody>
          <a:bodyPr wrap="square" rtlCol="0">
            <a:spAutoFit/>
          </a:bodyPr>
          <a:lstStyle/>
          <a:p>
            <a:r>
              <a:rPr lang="de-DE" b="1" dirty="0"/>
              <a:t>Reduzierung der Einnahme vom Land (in </a:t>
            </a:r>
            <a:r>
              <a:rPr lang="de-DE" b="1" dirty="0" err="1"/>
              <a:t>tsd.</a:t>
            </a:r>
            <a:r>
              <a:rPr lang="de-DE" b="1" dirty="0"/>
              <a:t> €)</a:t>
            </a:r>
          </a:p>
          <a:p>
            <a:r>
              <a:rPr lang="de-DE" dirty="0"/>
              <a:t>	924.00 weniger Einnahmen als geplant</a:t>
            </a:r>
          </a:p>
          <a:p>
            <a:endParaRPr lang="de-DE" b="1" dirty="0"/>
          </a:p>
          <a:p>
            <a:endParaRPr lang="de-DE" dirty="0"/>
          </a:p>
        </p:txBody>
      </p:sp>
      <p:sp>
        <p:nvSpPr>
          <p:cNvPr id="12" name="Textfeld 11">
            <a:extLst>
              <a:ext uri="{FF2B5EF4-FFF2-40B4-BE49-F238E27FC236}">
                <a16:creationId xmlns:a16="http://schemas.microsoft.com/office/drawing/2014/main" id="{FBCE9074-3792-4CCB-B366-27E097A05E33}"/>
              </a:ext>
            </a:extLst>
          </p:cNvPr>
          <p:cNvSpPr txBox="1"/>
          <p:nvPr/>
        </p:nvSpPr>
        <p:spPr>
          <a:xfrm>
            <a:off x="2819399" y="3642268"/>
            <a:ext cx="9129428" cy="1754326"/>
          </a:xfrm>
          <a:prstGeom prst="rect">
            <a:avLst/>
          </a:prstGeom>
          <a:noFill/>
        </p:spPr>
        <p:txBody>
          <a:bodyPr wrap="square" rtlCol="0">
            <a:spAutoFit/>
          </a:bodyPr>
          <a:lstStyle/>
          <a:p>
            <a:r>
              <a:rPr lang="de-DE" b="1" dirty="0"/>
              <a:t>Erhöhung der Umlage an den Landkreis (in </a:t>
            </a:r>
            <a:r>
              <a:rPr lang="de-DE" b="1" dirty="0" err="1"/>
              <a:t>tsd.</a:t>
            </a:r>
            <a:r>
              <a:rPr lang="de-DE" b="1" dirty="0"/>
              <a:t> €)</a:t>
            </a:r>
          </a:p>
          <a:p>
            <a:r>
              <a:rPr lang="de-DE" dirty="0"/>
              <a:t>	3929,9 im aktuellen Haushalt für 2024 berechnet</a:t>
            </a:r>
          </a:p>
          <a:p>
            <a:r>
              <a:rPr lang="de-DE" dirty="0"/>
              <a:t>	4097,7 beim Landkreis aktuell geplant (im Entwurf)</a:t>
            </a:r>
          </a:p>
          <a:p>
            <a:r>
              <a:rPr lang="de-DE" dirty="0"/>
              <a:t>	= 167, 8 Mehr-Aufwendung</a:t>
            </a:r>
          </a:p>
          <a:p>
            <a:endParaRPr lang="de-DE" b="1" dirty="0"/>
          </a:p>
          <a:p>
            <a:endParaRPr lang="de-DE" dirty="0"/>
          </a:p>
        </p:txBody>
      </p:sp>
      <p:sp>
        <p:nvSpPr>
          <p:cNvPr id="13" name="Textfeld 12">
            <a:extLst>
              <a:ext uri="{FF2B5EF4-FFF2-40B4-BE49-F238E27FC236}">
                <a16:creationId xmlns:a16="http://schemas.microsoft.com/office/drawing/2014/main" id="{71391FFA-C41E-486B-8935-3FA96826CE7A}"/>
              </a:ext>
            </a:extLst>
          </p:cNvPr>
          <p:cNvSpPr txBox="1"/>
          <p:nvPr/>
        </p:nvSpPr>
        <p:spPr>
          <a:xfrm>
            <a:off x="2926080" y="4744894"/>
            <a:ext cx="9129428" cy="2031325"/>
          </a:xfrm>
          <a:prstGeom prst="rect">
            <a:avLst/>
          </a:prstGeom>
          <a:noFill/>
        </p:spPr>
        <p:txBody>
          <a:bodyPr wrap="square" rtlCol="0">
            <a:spAutoFit/>
          </a:bodyPr>
          <a:lstStyle/>
          <a:p>
            <a:r>
              <a:rPr lang="de-DE" b="1" dirty="0"/>
              <a:t>Reduzierung der Gewerbesteuer auf „Normal“-Niveau</a:t>
            </a:r>
          </a:p>
          <a:p>
            <a:r>
              <a:rPr lang="de-DE" dirty="0"/>
              <a:t>	2.690 in 2023 geplant</a:t>
            </a:r>
          </a:p>
          <a:p>
            <a:r>
              <a:rPr lang="de-DE" dirty="0"/>
              <a:t>	4.330 in 2023 eingenommen (Stand: 11/2023)</a:t>
            </a:r>
          </a:p>
          <a:p>
            <a:r>
              <a:rPr lang="de-DE" dirty="0"/>
              <a:t>	2.480 in 2024 geplant</a:t>
            </a:r>
          </a:p>
          <a:p>
            <a:r>
              <a:rPr lang="de-DE" dirty="0"/>
              <a:t>	- 210 </a:t>
            </a:r>
            <a:r>
              <a:rPr lang="de-DE" dirty="0" err="1"/>
              <a:t>tsd</a:t>
            </a:r>
            <a:r>
              <a:rPr lang="de-DE" dirty="0"/>
              <a:t> € weniger in 2024</a:t>
            </a:r>
          </a:p>
          <a:p>
            <a:endParaRPr lang="de-DE" b="1" dirty="0"/>
          </a:p>
          <a:p>
            <a:endParaRPr lang="de-DE" dirty="0"/>
          </a:p>
        </p:txBody>
      </p:sp>
      <p:sp>
        <p:nvSpPr>
          <p:cNvPr id="5" name="Textfeld 4">
            <a:extLst>
              <a:ext uri="{FF2B5EF4-FFF2-40B4-BE49-F238E27FC236}">
                <a16:creationId xmlns:a16="http://schemas.microsoft.com/office/drawing/2014/main" id="{507A9E2F-A87F-4929-8775-10C80040D80D}"/>
              </a:ext>
            </a:extLst>
          </p:cNvPr>
          <p:cNvSpPr txBox="1"/>
          <p:nvPr/>
        </p:nvSpPr>
        <p:spPr>
          <a:xfrm>
            <a:off x="9667875" y="5332420"/>
            <a:ext cx="2102260" cy="646331"/>
          </a:xfrm>
          <a:prstGeom prst="rect">
            <a:avLst/>
          </a:prstGeom>
          <a:noFill/>
        </p:spPr>
        <p:txBody>
          <a:bodyPr wrap="square" rtlCol="0">
            <a:spAutoFit/>
          </a:bodyPr>
          <a:lstStyle/>
          <a:p>
            <a:r>
              <a:rPr lang="de-DE" dirty="0"/>
              <a:t>1.301,8 </a:t>
            </a:r>
            <a:r>
              <a:rPr lang="de-DE" dirty="0" err="1"/>
              <a:t>tsd.</a:t>
            </a:r>
            <a:r>
              <a:rPr lang="de-DE" dirty="0"/>
              <a:t> Euro weniger</a:t>
            </a:r>
          </a:p>
        </p:txBody>
      </p:sp>
    </p:spTree>
    <p:extLst>
      <p:ext uri="{BB962C8B-B14F-4D97-AF65-F5344CB8AC3E}">
        <p14:creationId xmlns:p14="http://schemas.microsoft.com/office/powerpoint/2010/main" val="78882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3010969688"/>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17</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Feuerwehrbedarfsplan</a:t>
            </a:r>
          </a:p>
        </p:txBody>
      </p:sp>
      <p:sp>
        <p:nvSpPr>
          <p:cNvPr id="2" name="Textfeld 1">
            <a:extLst>
              <a:ext uri="{FF2B5EF4-FFF2-40B4-BE49-F238E27FC236}">
                <a16:creationId xmlns:a16="http://schemas.microsoft.com/office/drawing/2014/main" id="{58A62461-7725-4ABA-A641-5319D888E895}"/>
              </a:ext>
            </a:extLst>
          </p:cNvPr>
          <p:cNvSpPr txBox="1"/>
          <p:nvPr/>
        </p:nvSpPr>
        <p:spPr>
          <a:xfrm>
            <a:off x="2588078" y="3133504"/>
            <a:ext cx="6155871" cy="1477328"/>
          </a:xfrm>
          <a:prstGeom prst="rect">
            <a:avLst/>
          </a:prstGeom>
          <a:noFill/>
        </p:spPr>
        <p:txBody>
          <a:bodyPr wrap="square" rtlCol="0">
            <a:spAutoFit/>
          </a:bodyPr>
          <a:lstStyle/>
          <a:p>
            <a:r>
              <a:rPr lang="de-DE" dirty="0"/>
              <a:t>Aktuell und wichtig:</a:t>
            </a:r>
          </a:p>
          <a:p>
            <a:pPr marL="285750" indent="-285750">
              <a:buFontTx/>
              <a:buChar char="-"/>
            </a:pPr>
            <a:r>
              <a:rPr lang="de-DE" dirty="0"/>
              <a:t>Neues Feuerwehrauto in </a:t>
            </a:r>
            <a:r>
              <a:rPr lang="de-DE" dirty="0" err="1"/>
              <a:t>Rüdershausen</a:t>
            </a:r>
            <a:r>
              <a:rPr lang="de-DE" dirty="0"/>
              <a:t> (130 </a:t>
            </a:r>
            <a:r>
              <a:rPr lang="de-DE" dirty="0" err="1"/>
              <a:t>tsd.</a:t>
            </a:r>
            <a:r>
              <a:rPr lang="de-DE" dirty="0"/>
              <a:t> €)</a:t>
            </a:r>
          </a:p>
          <a:p>
            <a:pPr marL="285750" indent="-285750">
              <a:buFontTx/>
              <a:buChar char="-"/>
            </a:pPr>
            <a:r>
              <a:rPr lang="de-DE" dirty="0"/>
              <a:t>Neues Feuerwehrgebäude in Ovelgönne (rd. 3,3 Mio. €)</a:t>
            </a:r>
          </a:p>
          <a:p>
            <a:pPr marL="285750" indent="-285750">
              <a:buFontTx/>
              <a:buChar char="-"/>
            </a:pPr>
            <a:r>
              <a:rPr lang="de-DE" dirty="0"/>
              <a:t>Neues Feuerwehrgebäude in Neustadt</a:t>
            </a:r>
          </a:p>
          <a:p>
            <a:pPr marL="285750" indent="-285750">
              <a:buFontTx/>
              <a:buChar char="-"/>
            </a:pPr>
            <a:r>
              <a:rPr lang="de-DE" dirty="0"/>
              <a:t>„</a:t>
            </a:r>
            <a:r>
              <a:rPr lang="de-DE" dirty="0" err="1"/>
              <a:t>Kleinst</a:t>
            </a:r>
            <a:r>
              <a:rPr lang="de-DE" dirty="0"/>
              <a:t>“-Maßnahmen; jährlich 50 </a:t>
            </a:r>
            <a:r>
              <a:rPr lang="de-DE" dirty="0" err="1"/>
              <a:t>tsd.</a:t>
            </a:r>
            <a:r>
              <a:rPr lang="de-DE" dirty="0"/>
              <a:t> €</a:t>
            </a:r>
          </a:p>
        </p:txBody>
      </p:sp>
    </p:spTree>
    <p:extLst>
      <p:ext uri="{BB962C8B-B14F-4D97-AF65-F5344CB8AC3E}">
        <p14:creationId xmlns:p14="http://schemas.microsoft.com/office/powerpoint/2010/main" val="353402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71467203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18</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Feuerwehrbedarfsplan</a:t>
            </a:r>
          </a:p>
        </p:txBody>
      </p:sp>
      <p:pic>
        <p:nvPicPr>
          <p:cNvPr id="9" name="Grafik 8">
            <a:extLst>
              <a:ext uri="{FF2B5EF4-FFF2-40B4-BE49-F238E27FC236}">
                <a16:creationId xmlns:a16="http://schemas.microsoft.com/office/drawing/2014/main" id="{140D0187-85C3-4A68-B290-1A832D37E888}"/>
              </a:ext>
            </a:extLst>
          </p:cNvPr>
          <p:cNvPicPr>
            <a:picLocks noChangeAspect="1"/>
          </p:cNvPicPr>
          <p:nvPr/>
        </p:nvPicPr>
        <p:blipFill>
          <a:blip r:embed="rId7"/>
          <a:stretch>
            <a:fillRect/>
          </a:stretch>
        </p:blipFill>
        <p:spPr>
          <a:xfrm>
            <a:off x="2685500" y="3021874"/>
            <a:ext cx="2410320" cy="2865859"/>
          </a:xfrm>
          <a:prstGeom prst="rect">
            <a:avLst/>
          </a:prstGeom>
        </p:spPr>
      </p:pic>
    </p:spTree>
    <p:extLst>
      <p:ext uri="{BB962C8B-B14F-4D97-AF65-F5344CB8AC3E}">
        <p14:creationId xmlns:p14="http://schemas.microsoft.com/office/powerpoint/2010/main" val="412052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224096650"/>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19</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Erneuerbare Energien – Teil 1: Windkraft</a:t>
            </a:r>
          </a:p>
        </p:txBody>
      </p:sp>
      <p:sp>
        <p:nvSpPr>
          <p:cNvPr id="12" name="Textfeld 11">
            <a:extLst>
              <a:ext uri="{FF2B5EF4-FFF2-40B4-BE49-F238E27FC236}">
                <a16:creationId xmlns:a16="http://schemas.microsoft.com/office/drawing/2014/main" id="{742DADAE-D4A0-48ED-9347-D78E46491D9B}"/>
              </a:ext>
            </a:extLst>
          </p:cNvPr>
          <p:cNvSpPr txBox="1"/>
          <p:nvPr/>
        </p:nvSpPr>
        <p:spPr>
          <a:xfrm>
            <a:off x="6251664" y="3066755"/>
            <a:ext cx="5808617" cy="1600438"/>
          </a:xfrm>
          <a:prstGeom prst="rect">
            <a:avLst/>
          </a:prstGeom>
          <a:solidFill>
            <a:schemeClr val="bg1">
              <a:lumMod val="85000"/>
            </a:schemeClr>
          </a:solidFill>
          <a:ln>
            <a:solidFill>
              <a:schemeClr val="tx1"/>
            </a:solidFill>
          </a:ln>
        </p:spPr>
        <p:txBody>
          <a:bodyPr wrap="square" rtlCol="0">
            <a:spAutoFit/>
          </a:bodyPr>
          <a:lstStyle/>
          <a:p>
            <a:r>
              <a:rPr lang="de-DE" sz="1400" dirty="0"/>
              <a:t>„Historie:“</a:t>
            </a:r>
          </a:p>
          <a:p>
            <a:r>
              <a:rPr lang="de-DE" sz="1400" dirty="0"/>
              <a:t>23. </a:t>
            </a:r>
            <a:r>
              <a:rPr lang="de-DE" sz="1400" dirty="0" err="1"/>
              <a:t>FPlan</a:t>
            </a:r>
            <a:r>
              <a:rPr lang="de-DE" sz="1400" dirty="0"/>
              <a:t> mit Ausschlusswirkung – OVG Lüneburg</a:t>
            </a:r>
          </a:p>
          <a:p>
            <a:r>
              <a:rPr lang="de-DE" sz="1400" dirty="0"/>
              <a:t>28. </a:t>
            </a:r>
            <a:r>
              <a:rPr lang="de-DE" sz="1400" dirty="0" err="1"/>
              <a:t>FPlan</a:t>
            </a:r>
            <a:r>
              <a:rPr lang="de-DE" sz="1400" dirty="0"/>
              <a:t> mit Konzentrationsmöglichkeit</a:t>
            </a:r>
          </a:p>
          <a:p>
            <a:r>
              <a:rPr lang="de-DE" sz="1400" dirty="0"/>
              <a:t>Frühzeitige Beteiligung und Osterpaket</a:t>
            </a:r>
          </a:p>
          <a:p>
            <a:r>
              <a:rPr lang="de-DE" sz="1400" dirty="0"/>
              <a:t>Osterpaket – „[…] im überragenden öffentlichen Interesse liegt und der öffentlichen Sicherheit dient“</a:t>
            </a:r>
          </a:p>
          <a:p>
            <a:r>
              <a:rPr lang="de-DE" sz="1400" dirty="0"/>
              <a:t>Sommerpaket – „Flächenziele“; Ausschlusswirkung nun auch möglich</a:t>
            </a:r>
          </a:p>
        </p:txBody>
      </p:sp>
    </p:spTree>
    <p:extLst>
      <p:ext uri="{BB962C8B-B14F-4D97-AF65-F5344CB8AC3E}">
        <p14:creationId xmlns:p14="http://schemas.microsoft.com/office/powerpoint/2010/main" val="302623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194538197"/>
              </p:ext>
            </p:extLst>
          </p:nvPr>
        </p:nvGraphicFramePr>
        <p:xfrm>
          <a:off x="1301457" y="1983453"/>
          <a:ext cx="9129428" cy="3455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2026490-FF75-4DD4-B572-22AF668742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3770811" y="6356350"/>
            <a:ext cx="4772297"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a:t>
            </a:fld>
            <a:endParaRPr lang="de-DE" dirty="0"/>
          </a:p>
        </p:txBody>
      </p:sp>
      <p:sp>
        <p:nvSpPr>
          <p:cNvPr id="18" name="Rechteck: obere Ecken abgerundet 4">
            <a:extLst>
              <a:ext uri="{FF2B5EF4-FFF2-40B4-BE49-F238E27FC236}">
                <a16:creationId xmlns:a16="http://schemas.microsoft.com/office/drawing/2014/main" id="{2A1964C5-1D78-4D16-9BAD-6A440462458F}"/>
              </a:ext>
            </a:extLst>
          </p:cNvPr>
          <p:cNvSpPr txBox="1"/>
          <p:nvPr/>
        </p:nvSpPr>
        <p:spPr>
          <a:xfrm>
            <a:off x="1313561" y="1435583"/>
            <a:ext cx="9119941" cy="378163"/>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marR="0" lvl="0" indent="0" algn="l" defTabSz="539750" eaLnBrk="1" fontAlgn="auto" latinLnBrk="0" hangingPunct="1">
              <a:lnSpc>
                <a:spcPct val="100000"/>
              </a:lnSpc>
              <a:spcBef>
                <a:spcPct val="0"/>
              </a:spcBef>
              <a:spcAft>
                <a:spcPts val="0"/>
              </a:spcAft>
              <a:buClrTx/>
              <a:buSzTx/>
              <a:buFontTx/>
              <a:buNone/>
              <a:tabLst/>
              <a:defRPr/>
            </a:pPr>
            <a:r>
              <a:rPr lang="de-DE" sz="1600" b="1" u="sng" dirty="0"/>
              <a:t>Tagesordnung</a:t>
            </a:r>
            <a:endParaRPr lang="de-DE" sz="1200" kern="1200" dirty="0"/>
          </a:p>
        </p:txBody>
      </p:sp>
    </p:spTree>
    <p:extLst>
      <p:ext uri="{BB962C8B-B14F-4D97-AF65-F5344CB8AC3E}">
        <p14:creationId xmlns:p14="http://schemas.microsoft.com/office/powerpoint/2010/main" val="1559244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1105583183"/>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20</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Erneuerbare Energien – Teil 1: Windkraft</a:t>
            </a:r>
          </a:p>
        </p:txBody>
      </p:sp>
      <p:sp>
        <p:nvSpPr>
          <p:cNvPr id="9" name="Textfeld 8">
            <a:extLst>
              <a:ext uri="{FF2B5EF4-FFF2-40B4-BE49-F238E27FC236}">
                <a16:creationId xmlns:a16="http://schemas.microsoft.com/office/drawing/2014/main" id="{DABEDD83-DEBD-46E0-9081-682E5EBE3479}"/>
              </a:ext>
            </a:extLst>
          </p:cNvPr>
          <p:cNvSpPr txBox="1"/>
          <p:nvPr/>
        </p:nvSpPr>
        <p:spPr>
          <a:xfrm>
            <a:off x="6251664" y="3066755"/>
            <a:ext cx="5808617" cy="1600438"/>
          </a:xfrm>
          <a:prstGeom prst="rect">
            <a:avLst/>
          </a:prstGeom>
          <a:solidFill>
            <a:schemeClr val="bg1">
              <a:lumMod val="85000"/>
            </a:schemeClr>
          </a:solidFill>
          <a:ln>
            <a:solidFill>
              <a:schemeClr val="tx1"/>
            </a:solidFill>
          </a:ln>
        </p:spPr>
        <p:txBody>
          <a:bodyPr wrap="square" rtlCol="0">
            <a:spAutoFit/>
          </a:bodyPr>
          <a:lstStyle/>
          <a:p>
            <a:r>
              <a:rPr lang="de-DE" sz="1400" dirty="0"/>
              <a:t>Wenn keine Ausweisung von Windkraftgebieten, dann</a:t>
            </a:r>
          </a:p>
          <a:p>
            <a:pPr marL="285750" indent="-285750">
              <a:buFontTx/>
              <a:buChar char="-"/>
            </a:pPr>
            <a:r>
              <a:rPr lang="de-DE" sz="1400" dirty="0"/>
              <a:t>Privilegierte Bauvorhaben – Bewertung nur nach </a:t>
            </a:r>
            <a:r>
              <a:rPr lang="de-DE" sz="1400" dirty="0" err="1"/>
              <a:t>BImSch</a:t>
            </a:r>
            <a:endParaRPr lang="de-DE" sz="1400" dirty="0"/>
          </a:p>
          <a:p>
            <a:pPr marL="285750" indent="-285750">
              <a:buFontTx/>
              <a:buChar char="-"/>
            </a:pPr>
            <a:r>
              <a:rPr lang="de-DE" sz="1400" dirty="0"/>
              <a:t>Objektive Maßstäbe für „Beeinträchtigung“ im </a:t>
            </a:r>
            <a:r>
              <a:rPr lang="de-DE" sz="1400" dirty="0" err="1"/>
              <a:t>BImSch</a:t>
            </a:r>
            <a:endParaRPr lang="de-DE" sz="1400" dirty="0"/>
          </a:p>
          <a:p>
            <a:pPr marL="285750" indent="-285750">
              <a:buFontTx/>
              <a:buChar char="-"/>
            </a:pPr>
            <a:r>
              <a:rPr lang="de-DE" sz="1400" dirty="0"/>
              <a:t>z.B. – Abstände zu Wohngebieten 540 Meter</a:t>
            </a:r>
          </a:p>
          <a:p>
            <a:pPr marL="285750" indent="-285750">
              <a:buFontTx/>
              <a:buChar char="-"/>
            </a:pPr>
            <a:r>
              <a:rPr lang="de-DE" sz="1400" dirty="0"/>
              <a:t>Naturschutzfachlicher Rahmen</a:t>
            </a:r>
          </a:p>
          <a:p>
            <a:pPr marL="285750" indent="-285750">
              <a:buFontTx/>
              <a:buChar char="-"/>
            </a:pPr>
            <a:r>
              <a:rPr lang="de-DE" sz="1400" dirty="0"/>
              <a:t>Landesraumordnung und Regionale Raumordnung</a:t>
            </a:r>
          </a:p>
          <a:p>
            <a:pPr marL="285750" indent="-285750">
              <a:buFontTx/>
              <a:buChar char="-"/>
            </a:pPr>
            <a:r>
              <a:rPr lang="de-DE" sz="1400" dirty="0"/>
              <a:t>Woher kommt der Strom?</a:t>
            </a:r>
          </a:p>
        </p:txBody>
      </p:sp>
    </p:spTree>
    <p:extLst>
      <p:ext uri="{BB962C8B-B14F-4D97-AF65-F5344CB8AC3E}">
        <p14:creationId xmlns:p14="http://schemas.microsoft.com/office/powerpoint/2010/main" val="212662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578821691"/>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21</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Erneuerbare Energien – Teil 1: Windkraft</a:t>
            </a:r>
          </a:p>
        </p:txBody>
      </p:sp>
      <p:pic>
        <p:nvPicPr>
          <p:cNvPr id="9" name="Grafik 8">
            <a:extLst>
              <a:ext uri="{FF2B5EF4-FFF2-40B4-BE49-F238E27FC236}">
                <a16:creationId xmlns:a16="http://schemas.microsoft.com/office/drawing/2014/main" id="{C2F81975-9CBC-4786-938F-F0A31E6252AD}"/>
              </a:ext>
            </a:extLst>
          </p:cNvPr>
          <p:cNvPicPr>
            <a:picLocks noChangeAspect="1"/>
          </p:cNvPicPr>
          <p:nvPr/>
        </p:nvPicPr>
        <p:blipFill>
          <a:blip r:embed="rId7"/>
          <a:stretch>
            <a:fillRect/>
          </a:stretch>
        </p:blipFill>
        <p:spPr>
          <a:xfrm>
            <a:off x="3375758" y="2953916"/>
            <a:ext cx="5088972" cy="3147636"/>
          </a:xfrm>
          <a:prstGeom prst="rect">
            <a:avLst/>
          </a:prstGeom>
        </p:spPr>
      </p:pic>
    </p:spTree>
    <p:extLst>
      <p:ext uri="{BB962C8B-B14F-4D97-AF65-F5344CB8AC3E}">
        <p14:creationId xmlns:p14="http://schemas.microsoft.com/office/powerpoint/2010/main" val="189881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3615216183"/>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22</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Erneuerbare Energien – Teil 1: Windkraft</a:t>
            </a:r>
          </a:p>
        </p:txBody>
      </p:sp>
      <p:sp>
        <p:nvSpPr>
          <p:cNvPr id="12" name="Textfeld 11">
            <a:extLst>
              <a:ext uri="{FF2B5EF4-FFF2-40B4-BE49-F238E27FC236}">
                <a16:creationId xmlns:a16="http://schemas.microsoft.com/office/drawing/2014/main" id="{5AD4E312-851A-4A79-B943-5982D0DB4ACA}"/>
              </a:ext>
            </a:extLst>
          </p:cNvPr>
          <p:cNvSpPr txBox="1"/>
          <p:nvPr/>
        </p:nvSpPr>
        <p:spPr>
          <a:xfrm>
            <a:off x="5923189" y="3052124"/>
            <a:ext cx="4535261" cy="2893100"/>
          </a:xfrm>
          <a:prstGeom prst="rect">
            <a:avLst/>
          </a:prstGeom>
          <a:solidFill>
            <a:schemeClr val="bg1">
              <a:lumMod val="85000"/>
            </a:schemeClr>
          </a:solidFill>
          <a:ln>
            <a:solidFill>
              <a:schemeClr val="tx1"/>
            </a:solidFill>
          </a:ln>
        </p:spPr>
        <p:txBody>
          <a:bodyPr wrap="square" rtlCol="0">
            <a:spAutoFit/>
          </a:bodyPr>
          <a:lstStyle/>
          <a:p>
            <a:pPr algn="just"/>
            <a:r>
              <a:rPr lang="de-DE" sz="1400" dirty="0"/>
              <a:t>Weiteres Verfahren</a:t>
            </a:r>
          </a:p>
          <a:p>
            <a:pPr algn="just"/>
            <a:r>
              <a:rPr lang="de-DE" sz="1400" dirty="0"/>
              <a:t>Abwägung der Stellungnahmen und anschließenden Feststellungsbeschluss</a:t>
            </a:r>
          </a:p>
          <a:p>
            <a:pPr algn="just"/>
            <a:r>
              <a:rPr lang="de-DE" sz="1400" dirty="0"/>
              <a:t>- Im Ausschuss für Bau, Straßen und Umwelt am 21. August gefasst</a:t>
            </a:r>
          </a:p>
          <a:p>
            <a:pPr algn="just"/>
            <a:r>
              <a:rPr lang="de-DE" sz="1400" dirty="0"/>
              <a:t>- Im Rat am 24. August 2023</a:t>
            </a:r>
          </a:p>
          <a:p>
            <a:pPr algn="just"/>
            <a:endParaRPr lang="de-DE" sz="1400" dirty="0"/>
          </a:p>
          <a:p>
            <a:pPr algn="just"/>
            <a:r>
              <a:rPr lang="de-DE" sz="1400" dirty="0"/>
              <a:t>Fertigstellung der Antragsunterlagen</a:t>
            </a:r>
          </a:p>
          <a:p>
            <a:pPr algn="just"/>
            <a:r>
              <a:rPr lang="de-DE" sz="1400" dirty="0"/>
              <a:t>Übergabe an den Landkreis Wesermarsch als Genehmigungsbehörde am 08. November 2023</a:t>
            </a:r>
          </a:p>
          <a:p>
            <a:pPr algn="just"/>
            <a:endParaRPr lang="de-DE" sz="1400" dirty="0"/>
          </a:p>
          <a:p>
            <a:pPr algn="just"/>
            <a:r>
              <a:rPr lang="de-DE" sz="1400" dirty="0"/>
              <a:t>Nach Genehmigung durch den Landkreis aktuell in der Bekanntmachung</a:t>
            </a:r>
          </a:p>
        </p:txBody>
      </p:sp>
      <p:pic>
        <p:nvPicPr>
          <p:cNvPr id="9" name="Grafik 8" descr="Ein Bild, das Text, Buch, Papier, stationär enthält.&#10;&#10;Automatisch generierte Beschreibung">
            <a:extLst>
              <a:ext uri="{FF2B5EF4-FFF2-40B4-BE49-F238E27FC236}">
                <a16:creationId xmlns:a16="http://schemas.microsoft.com/office/drawing/2014/main" id="{F5DB014C-5636-49F9-873D-93D609D8C1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5591" y="2954249"/>
            <a:ext cx="3584663" cy="3584663"/>
          </a:xfrm>
          <a:prstGeom prst="rect">
            <a:avLst/>
          </a:prstGeom>
        </p:spPr>
      </p:pic>
    </p:spTree>
    <p:extLst>
      <p:ext uri="{BB962C8B-B14F-4D97-AF65-F5344CB8AC3E}">
        <p14:creationId xmlns:p14="http://schemas.microsoft.com/office/powerpoint/2010/main" val="98020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512362964"/>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23</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Erneuerbare Energien – Teil 2: Freiflächen-Photovoltaik (PV)</a:t>
            </a:r>
          </a:p>
        </p:txBody>
      </p:sp>
      <p:sp>
        <p:nvSpPr>
          <p:cNvPr id="12" name="Textfeld 11">
            <a:extLst>
              <a:ext uri="{FF2B5EF4-FFF2-40B4-BE49-F238E27FC236}">
                <a16:creationId xmlns:a16="http://schemas.microsoft.com/office/drawing/2014/main" id="{41B6263B-BC35-4C8D-8C58-2AC46B47FE21}"/>
              </a:ext>
            </a:extLst>
          </p:cNvPr>
          <p:cNvSpPr txBox="1"/>
          <p:nvPr/>
        </p:nvSpPr>
        <p:spPr>
          <a:xfrm>
            <a:off x="6251664" y="3066755"/>
            <a:ext cx="5808617" cy="2893100"/>
          </a:xfrm>
          <a:prstGeom prst="rect">
            <a:avLst/>
          </a:prstGeom>
          <a:solidFill>
            <a:schemeClr val="bg1">
              <a:lumMod val="85000"/>
            </a:schemeClr>
          </a:solidFill>
          <a:ln>
            <a:solidFill>
              <a:schemeClr val="tx1"/>
            </a:solidFill>
          </a:ln>
        </p:spPr>
        <p:txBody>
          <a:bodyPr wrap="square" rtlCol="0">
            <a:spAutoFit/>
          </a:bodyPr>
          <a:lstStyle/>
          <a:p>
            <a:r>
              <a:rPr lang="de-DE" sz="1400" dirty="0"/>
              <a:t>Konflikte</a:t>
            </a:r>
          </a:p>
          <a:p>
            <a:pPr marL="285750" indent="-285750">
              <a:buFontTx/>
              <a:buChar char="-"/>
            </a:pPr>
            <a:r>
              <a:rPr lang="de-DE" sz="1400" dirty="0"/>
              <a:t>Antragssteller</a:t>
            </a:r>
          </a:p>
          <a:p>
            <a:pPr marL="285750" indent="-285750">
              <a:buFontTx/>
              <a:buChar char="-"/>
            </a:pPr>
            <a:r>
              <a:rPr lang="de-DE" sz="1400" dirty="0"/>
              <a:t>Öffentlicher Auftrag wg. Erneuerbarer Energien</a:t>
            </a:r>
          </a:p>
          <a:p>
            <a:pPr marL="285750" indent="-285750">
              <a:buFontTx/>
              <a:buChar char="-"/>
            </a:pPr>
            <a:r>
              <a:rPr lang="de-DE" sz="1400" dirty="0"/>
              <a:t>Bauleitplanung</a:t>
            </a:r>
          </a:p>
          <a:p>
            <a:pPr marL="285750" indent="-285750">
              <a:buFontTx/>
              <a:buChar char="-"/>
            </a:pPr>
            <a:r>
              <a:rPr lang="de-DE" sz="1400" dirty="0"/>
              <a:t>Flächenverfügbarkeit</a:t>
            </a:r>
          </a:p>
          <a:p>
            <a:pPr marL="285750" indent="-285750">
              <a:buFontTx/>
              <a:buChar char="-"/>
            </a:pPr>
            <a:r>
              <a:rPr lang="de-DE" sz="1400" dirty="0"/>
              <a:t>Raumordnung</a:t>
            </a:r>
          </a:p>
          <a:p>
            <a:r>
              <a:rPr lang="de-DE" sz="1400" dirty="0"/>
              <a:t>Regionale Energiekonzept des Landkreises</a:t>
            </a:r>
          </a:p>
          <a:p>
            <a:pPr marL="285750" indent="-285750">
              <a:buFontTx/>
              <a:buChar char="-"/>
            </a:pPr>
            <a:r>
              <a:rPr lang="de-DE" sz="1400" dirty="0"/>
              <a:t>Raumordnung und Landwirtschaftskammer</a:t>
            </a:r>
          </a:p>
          <a:p>
            <a:pPr marL="285750" indent="-285750">
              <a:buFontTx/>
              <a:buChar char="-"/>
            </a:pPr>
            <a:r>
              <a:rPr lang="de-DE" sz="1400" dirty="0"/>
              <a:t>Gunstflächen (grün)</a:t>
            </a:r>
          </a:p>
          <a:p>
            <a:pPr marL="285750" indent="-285750">
              <a:buFontTx/>
              <a:buChar char="-"/>
            </a:pPr>
            <a:r>
              <a:rPr lang="de-DE" sz="1400" dirty="0"/>
              <a:t>Restriktionsflächen (gelb)</a:t>
            </a:r>
          </a:p>
          <a:p>
            <a:pPr marL="285750" indent="-285750">
              <a:buFontTx/>
              <a:buChar char="-"/>
            </a:pPr>
            <a:r>
              <a:rPr lang="de-DE" sz="1400" dirty="0"/>
              <a:t>Ausschlussflächen (rot)</a:t>
            </a:r>
          </a:p>
          <a:p>
            <a:endParaRPr lang="de-DE" sz="1400" dirty="0"/>
          </a:p>
          <a:p>
            <a:r>
              <a:rPr lang="de-DE" sz="1400" dirty="0"/>
              <a:t>Kriterien Katalog auf der Ausschuss-Sitzung am 15. Februar</a:t>
            </a:r>
          </a:p>
        </p:txBody>
      </p:sp>
    </p:spTree>
    <p:extLst>
      <p:ext uri="{BB962C8B-B14F-4D97-AF65-F5344CB8AC3E}">
        <p14:creationId xmlns:p14="http://schemas.microsoft.com/office/powerpoint/2010/main" val="1664344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3314941421"/>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24</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Erneuerbare Energien – Teil 2: Freiflächen-Photovoltaik (PV)</a:t>
            </a:r>
          </a:p>
        </p:txBody>
      </p:sp>
      <p:pic>
        <p:nvPicPr>
          <p:cNvPr id="9" name="Grafik 8">
            <a:extLst>
              <a:ext uri="{FF2B5EF4-FFF2-40B4-BE49-F238E27FC236}">
                <a16:creationId xmlns:a16="http://schemas.microsoft.com/office/drawing/2014/main" id="{A2F6CCA2-E080-4C19-B111-1514FD19EB60}"/>
              </a:ext>
            </a:extLst>
          </p:cNvPr>
          <p:cNvPicPr>
            <a:picLocks noChangeAspect="1"/>
          </p:cNvPicPr>
          <p:nvPr/>
        </p:nvPicPr>
        <p:blipFill>
          <a:blip r:embed="rId7"/>
          <a:stretch>
            <a:fillRect/>
          </a:stretch>
        </p:blipFill>
        <p:spPr>
          <a:xfrm>
            <a:off x="7528093" y="492262"/>
            <a:ext cx="4188273" cy="6229213"/>
          </a:xfrm>
          <a:prstGeom prst="rect">
            <a:avLst/>
          </a:prstGeom>
        </p:spPr>
      </p:pic>
      <p:sp>
        <p:nvSpPr>
          <p:cNvPr id="2" name="Textfeld 1">
            <a:extLst>
              <a:ext uri="{FF2B5EF4-FFF2-40B4-BE49-F238E27FC236}">
                <a16:creationId xmlns:a16="http://schemas.microsoft.com/office/drawing/2014/main" id="{DEA9D3E7-17F6-40C8-9D04-87D2F2CDA2EF}"/>
              </a:ext>
            </a:extLst>
          </p:cNvPr>
          <p:cNvSpPr txBox="1"/>
          <p:nvPr/>
        </p:nvSpPr>
        <p:spPr>
          <a:xfrm>
            <a:off x="2209800" y="3115487"/>
            <a:ext cx="3074126" cy="1754326"/>
          </a:xfrm>
          <a:prstGeom prst="rect">
            <a:avLst/>
          </a:prstGeom>
          <a:noFill/>
        </p:spPr>
        <p:txBody>
          <a:bodyPr wrap="square" rtlCol="0">
            <a:spAutoFit/>
          </a:bodyPr>
          <a:lstStyle/>
          <a:p>
            <a:r>
              <a:rPr lang="de-DE" dirty="0">
                <a:hlinkClick r:id="rId8"/>
              </a:rPr>
              <a:t>https://wesermarsch.de/services/bauen-planen/regionale-raumordnung/regionales-energiekonzept-fuer-freiflaechenphotovoltaikanlagen/</a:t>
            </a:r>
            <a:endParaRPr lang="de-DE" dirty="0"/>
          </a:p>
        </p:txBody>
      </p:sp>
      <p:pic>
        <p:nvPicPr>
          <p:cNvPr id="4" name="Grafik 3">
            <a:extLst>
              <a:ext uri="{FF2B5EF4-FFF2-40B4-BE49-F238E27FC236}">
                <a16:creationId xmlns:a16="http://schemas.microsoft.com/office/drawing/2014/main" id="{77EDF960-6DDE-4B57-B988-A6DF796E8B45}"/>
              </a:ext>
            </a:extLst>
          </p:cNvPr>
          <p:cNvPicPr>
            <a:picLocks noChangeAspect="1"/>
          </p:cNvPicPr>
          <p:nvPr/>
        </p:nvPicPr>
        <p:blipFill>
          <a:blip r:embed="rId9"/>
          <a:stretch>
            <a:fillRect/>
          </a:stretch>
        </p:blipFill>
        <p:spPr>
          <a:xfrm>
            <a:off x="5403820" y="4296111"/>
            <a:ext cx="1695687" cy="1638529"/>
          </a:xfrm>
          <a:prstGeom prst="rect">
            <a:avLst/>
          </a:prstGeom>
        </p:spPr>
      </p:pic>
    </p:spTree>
    <p:extLst>
      <p:ext uri="{BB962C8B-B14F-4D97-AF65-F5344CB8AC3E}">
        <p14:creationId xmlns:p14="http://schemas.microsoft.com/office/powerpoint/2010/main" val="389335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20524369"/>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25</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Flüchtlingssituation</a:t>
            </a:r>
          </a:p>
        </p:txBody>
      </p:sp>
      <p:sp>
        <p:nvSpPr>
          <p:cNvPr id="12" name="Textfeld 11">
            <a:extLst>
              <a:ext uri="{FF2B5EF4-FFF2-40B4-BE49-F238E27FC236}">
                <a16:creationId xmlns:a16="http://schemas.microsoft.com/office/drawing/2014/main" id="{60CFBD9C-722D-4ADF-864B-4F991E28507C}"/>
              </a:ext>
            </a:extLst>
          </p:cNvPr>
          <p:cNvSpPr txBox="1"/>
          <p:nvPr/>
        </p:nvSpPr>
        <p:spPr>
          <a:xfrm>
            <a:off x="2134552" y="2682492"/>
            <a:ext cx="9219248" cy="2862322"/>
          </a:xfrm>
          <a:prstGeom prst="rect">
            <a:avLst/>
          </a:prstGeom>
          <a:noFill/>
        </p:spPr>
        <p:txBody>
          <a:bodyPr wrap="square" rtlCol="0">
            <a:spAutoFit/>
          </a:bodyPr>
          <a:lstStyle/>
          <a:p>
            <a:pPr algn="l"/>
            <a:endParaRPr lang="de-DE" sz="1800" b="0" i="0" u="none" strike="noStrike" baseline="0" dirty="0">
              <a:solidFill>
                <a:srgbClr val="000000"/>
              </a:solidFill>
              <a:latin typeface="Calibri" panose="020F0502020204030204" pitchFamily="34" charset="0"/>
            </a:endParaRPr>
          </a:p>
          <a:p>
            <a:r>
              <a:rPr lang="de-DE" sz="1800" b="0" i="0" u="none" strike="noStrike" baseline="0" dirty="0">
                <a:solidFill>
                  <a:srgbClr val="000000"/>
                </a:solidFill>
                <a:latin typeface="Calibri" panose="020F0502020204030204" pitchFamily="34" charset="0"/>
              </a:rPr>
              <a:t>Aktuelle Zuweisungsquote für Landkreis Wesermarsch / Ovelgönne: Stand 01.10.2023 müssen wir aktuell nun 35 Personen unterbringen</a:t>
            </a:r>
          </a:p>
          <a:p>
            <a:endParaRPr lang="de-DE" dirty="0">
              <a:solidFill>
                <a:srgbClr val="000000"/>
              </a:solidFill>
              <a:latin typeface="Calibri" panose="020F0502020204030204" pitchFamily="34" charset="0"/>
            </a:endParaRPr>
          </a:p>
          <a:p>
            <a:pPr algn="l"/>
            <a:r>
              <a:rPr lang="de-DE" dirty="0">
                <a:solidFill>
                  <a:srgbClr val="000000"/>
                </a:solidFill>
                <a:latin typeface="Calibri" panose="020F0502020204030204" pitchFamily="34" charset="0"/>
              </a:rPr>
              <a:t>Meist allein reisende Männer. A</a:t>
            </a:r>
            <a:r>
              <a:rPr lang="de-DE" sz="1800" b="0" i="0" u="none" strike="noStrike" baseline="0" dirty="0">
                <a:solidFill>
                  <a:srgbClr val="000000"/>
                </a:solidFill>
                <a:latin typeface="Calibri" panose="020F0502020204030204" pitchFamily="34" charset="0"/>
              </a:rPr>
              <a:t>lle bisher angekommenen Geflüchteten sind sehr positiv angekommen/aufgenommen wurden. Bisher haben wir keinerlei negative Rückmeldungen von Anwohnern bzw. Polizei. </a:t>
            </a:r>
          </a:p>
          <a:p>
            <a:pPr algn="l"/>
            <a:endParaRPr lang="de-DE" dirty="0">
              <a:solidFill>
                <a:srgbClr val="000000"/>
              </a:solidFill>
              <a:latin typeface="Calibri" panose="020F0502020204030204" pitchFamily="34" charset="0"/>
            </a:endParaRPr>
          </a:p>
          <a:p>
            <a:pPr algn="l"/>
            <a:r>
              <a:rPr lang="de-DE" dirty="0">
                <a:solidFill>
                  <a:srgbClr val="000000"/>
                </a:solidFill>
                <a:latin typeface="Calibri" panose="020F0502020204030204" pitchFamily="34" charset="0"/>
              </a:rPr>
              <a:t>Wohnraum immer noch problematisch.</a:t>
            </a:r>
            <a:endParaRPr lang="de-DE" dirty="0"/>
          </a:p>
          <a:p>
            <a:endParaRPr lang="de-DE" dirty="0"/>
          </a:p>
        </p:txBody>
      </p:sp>
    </p:spTree>
    <p:extLst>
      <p:ext uri="{BB962C8B-B14F-4D97-AF65-F5344CB8AC3E}">
        <p14:creationId xmlns:p14="http://schemas.microsoft.com/office/powerpoint/2010/main" val="305931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53955957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26</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t>Bebauungsplan 50; Baugebiet Großenmeer-Ost</a:t>
            </a:r>
            <a:endParaRPr lang="de-DE" sz="1600" i="1" dirty="0">
              <a:effectLst/>
              <a:ea typeface="Times New Roman" panose="02020603050405020304" pitchFamily="18" charset="0"/>
              <a:cs typeface="Arial" panose="020B0604020202020204" pitchFamily="34" charset="0"/>
            </a:endParaRPr>
          </a:p>
        </p:txBody>
      </p:sp>
      <p:sp>
        <p:nvSpPr>
          <p:cNvPr id="16" name="Textfeld 15">
            <a:extLst>
              <a:ext uri="{FF2B5EF4-FFF2-40B4-BE49-F238E27FC236}">
                <a16:creationId xmlns:a16="http://schemas.microsoft.com/office/drawing/2014/main" id="{2CB382C0-DCF1-46EF-BADB-FC65D8C8664D}"/>
              </a:ext>
            </a:extLst>
          </p:cNvPr>
          <p:cNvSpPr txBox="1"/>
          <p:nvPr/>
        </p:nvSpPr>
        <p:spPr>
          <a:xfrm>
            <a:off x="5946986" y="2887682"/>
            <a:ext cx="4937760" cy="4524315"/>
          </a:xfrm>
          <a:prstGeom prst="rect">
            <a:avLst/>
          </a:prstGeom>
          <a:noFill/>
        </p:spPr>
        <p:txBody>
          <a:bodyPr wrap="square" rtlCol="0">
            <a:spAutoFit/>
          </a:bodyPr>
          <a:lstStyle/>
          <a:p>
            <a:r>
              <a:rPr lang="de-DE" b="1" dirty="0"/>
              <a:t>Projektentwickler</a:t>
            </a:r>
          </a:p>
          <a:p>
            <a:r>
              <a:rPr lang="de-DE" dirty="0"/>
              <a:t> </a:t>
            </a:r>
            <a:r>
              <a:rPr lang="de-DE" dirty="0" err="1"/>
              <a:t>Thieling</a:t>
            </a:r>
            <a:endParaRPr lang="de-DE" dirty="0"/>
          </a:p>
          <a:p>
            <a:endParaRPr lang="de-DE" dirty="0"/>
          </a:p>
          <a:p>
            <a:r>
              <a:rPr lang="de-DE" b="1" dirty="0"/>
              <a:t>Entwurfsvorlage</a:t>
            </a:r>
          </a:p>
          <a:p>
            <a:r>
              <a:rPr lang="de-DE" dirty="0"/>
              <a:t> November 2023 – jetzt „Frühzeitige Beteiligung“</a:t>
            </a:r>
          </a:p>
          <a:p>
            <a:endParaRPr lang="de-DE" dirty="0"/>
          </a:p>
          <a:p>
            <a:r>
              <a:rPr lang="de-DE" b="1" dirty="0"/>
              <a:t>Geplanter Beginn der Erschließung (1. BA)</a:t>
            </a:r>
          </a:p>
          <a:p>
            <a:r>
              <a:rPr lang="de-DE" dirty="0"/>
              <a:t> 1. Quartal 2025</a:t>
            </a:r>
          </a:p>
          <a:p>
            <a:endParaRPr lang="de-DE" dirty="0"/>
          </a:p>
          <a:p>
            <a:r>
              <a:rPr lang="de-DE" b="1" dirty="0"/>
              <a:t>Vermutetes Ende der Erschließung</a:t>
            </a:r>
          </a:p>
          <a:p>
            <a:r>
              <a:rPr lang="de-DE" dirty="0"/>
              <a:t> Ende 2029</a:t>
            </a:r>
          </a:p>
          <a:p>
            <a:r>
              <a:rPr lang="de-DE" dirty="0"/>
              <a:t>Ergebnis: Ausbau Glasfaser 2024 &amp; Netto ab 2025</a:t>
            </a:r>
          </a:p>
          <a:p>
            <a:endParaRPr lang="de-DE" dirty="0"/>
          </a:p>
          <a:p>
            <a:endParaRPr lang="de-DE" dirty="0"/>
          </a:p>
          <a:p>
            <a:endParaRPr lang="de-DE" dirty="0"/>
          </a:p>
          <a:p>
            <a:endParaRPr lang="de-DE" dirty="0"/>
          </a:p>
        </p:txBody>
      </p:sp>
      <p:pic>
        <p:nvPicPr>
          <p:cNvPr id="3" name="Grafik 2">
            <a:extLst>
              <a:ext uri="{FF2B5EF4-FFF2-40B4-BE49-F238E27FC236}">
                <a16:creationId xmlns:a16="http://schemas.microsoft.com/office/drawing/2014/main" id="{6B2DCF0F-4328-4E9C-BD88-21F8F2D6FE81}"/>
              </a:ext>
            </a:extLst>
          </p:cNvPr>
          <p:cNvPicPr>
            <a:picLocks noChangeAspect="1"/>
          </p:cNvPicPr>
          <p:nvPr/>
        </p:nvPicPr>
        <p:blipFill>
          <a:blip r:embed="rId7"/>
          <a:stretch>
            <a:fillRect/>
          </a:stretch>
        </p:blipFill>
        <p:spPr>
          <a:xfrm>
            <a:off x="3050709" y="2876728"/>
            <a:ext cx="2591042" cy="3950982"/>
          </a:xfrm>
          <a:prstGeom prst="rect">
            <a:avLst/>
          </a:prstGeom>
        </p:spPr>
      </p:pic>
      <p:sp>
        <p:nvSpPr>
          <p:cNvPr id="12" name="Textfeld 11">
            <a:extLst>
              <a:ext uri="{FF2B5EF4-FFF2-40B4-BE49-F238E27FC236}">
                <a16:creationId xmlns:a16="http://schemas.microsoft.com/office/drawing/2014/main" id="{6CBE3545-9256-4004-BED8-EDDAA0405EDD}"/>
              </a:ext>
            </a:extLst>
          </p:cNvPr>
          <p:cNvSpPr txBox="1"/>
          <p:nvPr/>
        </p:nvSpPr>
        <p:spPr>
          <a:xfrm>
            <a:off x="5574160" y="6292691"/>
            <a:ext cx="2280100" cy="246221"/>
          </a:xfrm>
          <a:prstGeom prst="rect">
            <a:avLst/>
          </a:prstGeom>
          <a:noFill/>
        </p:spPr>
        <p:txBody>
          <a:bodyPr wrap="square" rtlCol="0">
            <a:spAutoFit/>
          </a:bodyPr>
          <a:lstStyle/>
          <a:p>
            <a:r>
              <a:rPr lang="de-DE" sz="1000" dirty="0"/>
              <a:t>Quelle: </a:t>
            </a:r>
            <a:r>
              <a:rPr lang="de-DE" sz="1000" dirty="0" err="1"/>
              <a:t>Thieling</a:t>
            </a:r>
            <a:endParaRPr lang="de-DE" sz="1000" dirty="0"/>
          </a:p>
        </p:txBody>
      </p:sp>
    </p:spTree>
    <p:extLst>
      <p:ext uri="{BB962C8B-B14F-4D97-AF65-F5344CB8AC3E}">
        <p14:creationId xmlns:p14="http://schemas.microsoft.com/office/powerpoint/2010/main" val="1543358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493505213"/>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27</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Birkenplatz </a:t>
            </a:r>
            <a:r>
              <a:rPr lang="de-DE" sz="1600" dirty="0" err="1">
                <a:effectLst/>
                <a:ea typeface="Times New Roman" panose="02020603050405020304" pitchFamily="18" charset="0"/>
                <a:cs typeface="Arial" panose="020B0604020202020204" pitchFamily="34" charset="0"/>
              </a:rPr>
              <a:t>Rüdershausen</a:t>
            </a:r>
            <a:endParaRPr lang="de-DE" sz="1600" dirty="0">
              <a:effectLst/>
              <a:ea typeface="Times New Roman" panose="02020603050405020304" pitchFamily="18" charset="0"/>
              <a:cs typeface="Arial" panose="020B0604020202020204" pitchFamily="34" charset="0"/>
            </a:endParaRPr>
          </a:p>
        </p:txBody>
      </p:sp>
      <p:pic>
        <p:nvPicPr>
          <p:cNvPr id="3" name="Grafik 2">
            <a:extLst>
              <a:ext uri="{FF2B5EF4-FFF2-40B4-BE49-F238E27FC236}">
                <a16:creationId xmlns:a16="http://schemas.microsoft.com/office/drawing/2014/main" id="{FAAF8E92-0CB2-43DB-8C54-A7DF99418F1F}"/>
              </a:ext>
            </a:extLst>
          </p:cNvPr>
          <p:cNvPicPr>
            <a:picLocks noChangeAspect="1"/>
          </p:cNvPicPr>
          <p:nvPr/>
        </p:nvPicPr>
        <p:blipFill>
          <a:blip r:embed="rId7"/>
          <a:stretch>
            <a:fillRect/>
          </a:stretch>
        </p:blipFill>
        <p:spPr>
          <a:xfrm>
            <a:off x="6811327" y="3146533"/>
            <a:ext cx="2228850" cy="1524000"/>
          </a:xfrm>
          <a:prstGeom prst="rect">
            <a:avLst/>
          </a:prstGeom>
        </p:spPr>
      </p:pic>
      <p:pic>
        <p:nvPicPr>
          <p:cNvPr id="5" name="Grafik 4" descr="Ein Bild, das draußen, Himmel, Gras, Pflanze enthält.&#10;&#10;Automatisch generierte Beschreibung">
            <a:extLst>
              <a:ext uri="{FF2B5EF4-FFF2-40B4-BE49-F238E27FC236}">
                <a16:creationId xmlns:a16="http://schemas.microsoft.com/office/drawing/2014/main" id="{A17077A5-F1A2-4724-B3DA-FAD9965AF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3314" y="2974625"/>
            <a:ext cx="4181312" cy="3212539"/>
          </a:xfrm>
          <a:prstGeom prst="rect">
            <a:avLst/>
          </a:prstGeom>
        </p:spPr>
      </p:pic>
      <p:sp>
        <p:nvSpPr>
          <p:cNvPr id="12" name="Textfeld 11">
            <a:extLst>
              <a:ext uri="{FF2B5EF4-FFF2-40B4-BE49-F238E27FC236}">
                <a16:creationId xmlns:a16="http://schemas.microsoft.com/office/drawing/2014/main" id="{60CFBD9C-722D-4ADF-864B-4F991E28507C}"/>
              </a:ext>
            </a:extLst>
          </p:cNvPr>
          <p:cNvSpPr txBox="1"/>
          <p:nvPr/>
        </p:nvSpPr>
        <p:spPr>
          <a:xfrm>
            <a:off x="6811327" y="4832362"/>
            <a:ext cx="3598546" cy="1200329"/>
          </a:xfrm>
          <a:prstGeom prst="rect">
            <a:avLst/>
          </a:prstGeom>
          <a:noFill/>
        </p:spPr>
        <p:txBody>
          <a:bodyPr wrap="square" rtlCol="0">
            <a:spAutoFit/>
          </a:bodyPr>
          <a:lstStyle/>
          <a:p>
            <a:r>
              <a:rPr lang="de-DE" dirty="0"/>
              <a:t>Richtfest am 10. November</a:t>
            </a:r>
          </a:p>
          <a:p>
            <a:endParaRPr lang="de-DE" b="1" dirty="0"/>
          </a:p>
          <a:p>
            <a:r>
              <a:rPr lang="de-DE" dirty="0"/>
              <a:t>Einweihung für Himmelfahrt geplant</a:t>
            </a:r>
          </a:p>
          <a:p>
            <a:endParaRPr lang="de-DE" dirty="0"/>
          </a:p>
        </p:txBody>
      </p:sp>
    </p:spTree>
    <p:extLst>
      <p:ext uri="{BB962C8B-B14F-4D97-AF65-F5344CB8AC3E}">
        <p14:creationId xmlns:p14="http://schemas.microsoft.com/office/powerpoint/2010/main" val="2555687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172392924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28</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Nachhaltiges Ovelgönne</a:t>
            </a:r>
          </a:p>
        </p:txBody>
      </p:sp>
      <p:pic>
        <p:nvPicPr>
          <p:cNvPr id="4" name="Grafik 3">
            <a:extLst>
              <a:ext uri="{FF2B5EF4-FFF2-40B4-BE49-F238E27FC236}">
                <a16:creationId xmlns:a16="http://schemas.microsoft.com/office/drawing/2014/main" id="{AFA5AF9A-8296-42B9-9EA3-78CAE6705D21}"/>
              </a:ext>
            </a:extLst>
          </p:cNvPr>
          <p:cNvPicPr>
            <a:picLocks noChangeAspect="1"/>
          </p:cNvPicPr>
          <p:nvPr/>
        </p:nvPicPr>
        <p:blipFill>
          <a:blip r:embed="rId7"/>
          <a:stretch>
            <a:fillRect/>
          </a:stretch>
        </p:blipFill>
        <p:spPr>
          <a:xfrm>
            <a:off x="2343149" y="3065557"/>
            <a:ext cx="4977345" cy="1012868"/>
          </a:xfrm>
          <a:prstGeom prst="rect">
            <a:avLst/>
          </a:prstGeom>
        </p:spPr>
      </p:pic>
      <p:sp>
        <p:nvSpPr>
          <p:cNvPr id="5" name="Textfeld 4">
            <a:extLst>
              <a:ext uri="{FF2B5EF4-FFF2-40B4-BE49-F238E27FC236}">
                <a16:creationId xmlns:a16="http://schemas.microsoft.com/office/drawing/2014/main" id="{F848CC82-5ADA-41E5-B11F-BA83702ECBDE}"/>
              </a:ext>
            </a:extLst>
          </p:cNvPr>
          <p:cNvSpPr txBox="1"/>
          <p:nvPr/>
        </p:nvSpPr>
        <p:spPr>
          <a:xfrm>
            <a:off x="2209800" y="4083254"/>
            <a:ext cx="8753475" cy="1754326"/>
          </a:xfrm>
          <a:prstGeom prst="rect">
            <a:avLst/>
          </a:prstGeom>
          <a:noFill/>
        </p:spPr>
        <p:txBody>
          <a:bodyPr wrap="square" rtlCol="0">
            <a:spAutoFit/>
          </a:bodyPr>
          <a:lstStyle/>
          <a:p>
            <a:pPr algn="just"/>
            <a:r>
              <a:rPr lang="de-DE" sz="1200" b="1" i="0" dirty="0">
                <a:effectLst/>
                <a:latin typeface="Arial" panose="020B0604020202020204" pitchFamily="34" charset="0"/>
              </a:rPr>
              <a:t>Mitdenker &amp; Macher gesucht </a:t>
            </a:r>
            <a:endParaRPr lang="de-DE" sz="1200" b="0" i="0" dirty="0">
              <a:effectLst/>
              <a:latin typeface="Montserrat" panose="00000500000000000000" pitchFamily="2" charset="0"/>
            </a:endParaRPr>
          </a:p>
          <a:p>
            <a:pPr algn="just"/>
            <a:r>
              <a:rPr lang="de-DE" sz="1200" b="0" i="0" dirty="0">
                <a:effectLst/>
                <a:latin typeface="Arial" panose="020B0604020202020204" pitchFamily="34" charset="0"/>
              </a:rPr>
              <a:t>Wenn Ihr euch also aktiv an diesem wichtigen Anliegen beteiligen und Teil einer Arbeitsgruppe werden möchten, die konkrete Maßnahmen und Ideen zur Förderung der Nachhaltigkeit entwickelt, freuen wir uns auf Ihre Unterstützung und Ihr Engagement. </a:t>
            </a:r>
            <a:endParaRPr lang="de-DE" sz="1200" b="0" i="0" dirty="0">
              <a:effectLst/>
              <a:latin typeface="Montserrat" panose="00000500000000000000" pitchFamily="2" charset="0"/>
            </a:endParaRPr>
          </a:p>
          <a:p>
            <a:pPr algn="just"/>
            <a:r>
              <a:rPr lang="de-DE" sz="1200" b="0" i="0" dirty="0">
                <a:effectLst/>
                <a:latin typeface="Arial" panose="020B0604020202020204" pitchFamily="34" charset="0"/>
              </a:rPr>
              <a:t> </a:t>
            </a:r>
            <a:endParaRPr lang="de-DE" sz="1200" b="0" i="0" dirty="0">
              <a:effectLst/>
              <a:latin typeface="Montserrat" panose="00000500000000000000" pitchFamily="2" charset="0"/>
            </a:endParaRPr>
          </a:p>
          <a:p>
            <a:pPr algn="just"/>
            <a:r>
              <a:rPr lang="de-DE" sz="1200" b="1" i="0" dirty="0">
                <a:effectLst/>
                <a:latin typeface="Arial" panose="020B0604020202020204" pitchFamily="34" charset="0"/>
              </a:rPr>
              <a:t>Auftaktinformationsveranstaltung</a:t>
            </a:r>
            <a:endParaRPr lang="de-DE" sz="1200" b="0" i="0" dirty="0">
              <a:effectLst/>
              <a:latin typeface="Montserrat" panose="00000500000000000000" pitchFamily="2" charset="0"/>
            </a:endParaRPr>
          </a:p>
          <a:p>
            <a:pPr algn="just"/>
            <a:r>
              <a:rPr lang="de-DE" sz="1200" b="0" i="0" dirty="0">
                <a:effectLst/>
                <a:latin typeface="Arial" panose="020B0604020202020204" pitchFamily="34" charset="0"/>
              </a:rPr>
              <a:t>Alle Informationen rund um die AG Nachhaltigkeit gibt es am </a:t>
            </a:r>
            <a:r>
              <a:rPr lang="de-DE" sz="1200" b="1" i="0" dirty="0">
                <a:effectLst/>
                <a:latin typeface="Arial" panose="020B0604020202020204" pitchFamily="34" charset="0"/>
              </a:rPr>
              <a:t>8. Februar 2024 ab 18 Uhr im Dorfgemeinschaftshaus </a:t>
            </a:r>
            <a:r>
              <a:rPr lang="de-DE" sz="1200" b="0" i="0" dirty="0">
                <a:effectLst/>
                <a:latin typeface="Arial" panose="020B0604020202020204" pitchFamily="34" charset="0"/>
              </a:rPr>
              <a:t>in Neustadt.</a:t>
            </a:r>
            <a:endParaRPr lang="de-DE" sz="1200" b="0" i="0" dirty="0">
              <a:effectLst/>
              <a:latin typeface="Montserrat" panose="00000500000000000000" pitchFamily="2" charset="0"/>
            </a:endParaRPr>
          </a:p>
          <a:p>
            <a:pPr algn="just"/>
            <a:endParaRPr lang="de-DE" sz="1200" dirty="0"/>
          </a:p>
        </p:txBody>
      </p:sp>
      <p:sp>
        <p:nvSpPr>
          <p:cNvPr id="9" name="Textfeld 8">
            <a:extLst>
              <a:ext uri="{FF2B5EF4-FFF2-40B4-BE49-F238E27FC236}">
                <a16:creationId xmlns:a16="http://schemas.microsoft.com/office/drawing/2014/main" id="{8096D421-78D1-41C0-A6F2-95D53E38D90F}"/>
              </a:ext>
            </a:extLst>
          </p:cNvPr>
          <p:cNvSpPr txBox="1"/>
          <p:nvPr/>
        </p:nvSpPr>
        <p:spPr>
          <a:xfrm>
            <a:off x="2343149" y="5652914"/>
            <a:ext cx="7696200" cy="369332"/>
          </a:xfrm>
          <a:prstGeom prst="rect">
            <a:avLst/>
          </a:prstGeom>
          <a:noFill/>
        </p:spPr>
        <p:txBody>
          <a:bodyPr wrap="square" rtlCol="0">
            <a:spAutoFit/>
          </a:bodyPr>
          <a:lstStyle/>
          <a:p>
            <a:r>
              <a:rPr lang="de-DE" dirty="0">
                <a:hlinkClick r:id="rId8"/>
              </a:rPr>
              <a:t>www.Ovelgoenne.de</a:t>
            </a:r>
            <a:r>
              <a:rPr lang="de-DE" dirty="0"/>
              <a:t> -&gt; „Verwaltung &amp; Politik -&gt; Nachhaltigkeit</a:t>
            </a:r>
          </a:p>
        </p:txBody>
      </p:sp>
    </p:spTree>
    <p:extLst>
      <p:ext uri="{BB962C8B-B14F-4D97-AF65-F5344CB8AC3E}">
        <p14:creationId xmlns:p14="http://schemas.microsoft.com/office/powerpoint/2010/main" val="790329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13061364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29</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Kommunale Beiräte</a:t>
            </a:r>
          </a:p>
        </p:txBody>
      </p:sp>
      <p:pic>
        <p:nvPicPr>
          <p:cNvPr id="3" name="Grafik 2" descr="Ein Bild, das Person, Gras, draußen, Handgelenk enthält.&#10;&#10;Automatisch generierte Beschreibung">
            <a:extLst>
              <a:ext uri="{FF2B5EF4-FFF2-40B4-BE49-F238E27FC236}">
                <a16:creationId xmlns:a16="http://schemas.microsoft.com/office/drawing/2014/main" id="{F93A0D2D-053F-401D-B9EE-CC9D309756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1519" y="2970596"/>
            <a:ext cx="1916631" cy="1599189"/>
          </a:xfrm>
          <a:prstGeom prst="rect">
            <a:avLst/>
          </a:prstGeom>
        </p:spPr>
      </p:pic>
      <p:sp>
        <p:nvSpPr>
          <p:cNvPr id="12" name="Textfeld 11">
            <a:extLst>
              <a:ext uri="{FF2B5EF4-FFF2-40B4-BE49-F238E27FC236}">
                <a16:creationId xmlns:a16="http://schemas.microsoft.com/office/drawing/2014/main" id="{5F0A91B0-4D96-4537-93D4-5B43F2FB002F}"/>
              </a:ext>
            </a:extLst>
          </p:cNvPr>
          <p:cNvSpPr txBox="1"/>
          <p:nvPr/>
        </p:nvSpPr>
        <p:spPr>
          <a:xfrm>
            <a:off x="2343149" y="5652914"/>
            <a:ext cx="7696200" cy="369332"/>
          </a:xfrm>
          <a:prstGeom prst="rect">
            <a:avLst/>
          </a:prstGeom>
          <a:noFill/>
        </p:spPr>
        <p:txBody>
          <a:bodyPr wrap="square" rtlCol="0">
            <a:spAutoFit/>
          </a:bodyPr>
          <a:lstStyle/>
          <a:p>
            <a:r>
              <a:rPr lang="de-DE" dirty="0">
                <a:hlinkClick r:id="rId8"/>
              </a:rPr>
              <a:t>www.Ovelgoenne.de</a:t>
            </a:r>
            <a:r>
              <a:rPr lang="de-DE" dirty="0"/>
              <a:t> -&gt; „Verwaltung &amp; Politik -&gt; Kommunale Beiräte</a:t>
            </a:r>
          </a:p>
        </p:txBody>
      </p:sp>
      <p:sp>
        <p:nvSpPr>
          <p:cNvPr id="13" name="Textfeld 12">
            <a:extLst>
              <a:ext uri="{FF2B5EF4-FFF2-40B4-BE49-F238E27FC236}">
                <a16:creationId xmlns:a16="http://schemas.microsoft.com/office/drawing/2014/main" id="{4EEE93B7-4E96-4CC9-9D30-49AFBBDF3153}"/>
              </a:ext>
            </a:extLst>
          </p:cNvPr>
          <p:cNvSpPr txBox="1"/>
          <p:nvPr/>
        </p:nvSpPr>
        <p:spPr>
          <a:xfrm>
            <a:off x="4324349" y="2882925"/>
            <a:ext cx="7591426" cy="3416320"/>
          </a:xfrm>
          <a:prstGeom prst="rect">
            <a:avLst/>
          </a:prstGeom>
          <a:noFill/>
        </p:spPr>
        <p:txBody>
          <a:bodyPr wrap="square" rtlCol="0">
            <a:spAutoFit/>
          </a:bodyPr>
          <a:lstStyle/>
          <a:p>
            <a:pPr algn="just"/>
            <a:r>
              <a:rPr lang="de-DE" b="1" dirty="0"/>
              <a:t>Seniorenbeirat: </a:t>
            </a:r>
            <a:r>
              <a:rPr lang="de-DE" dirty="0"/>
              <a:t>Institutionen &amp; bis zu vier berufene Personen (ab 60 Jahren)</a:t>
            </a:r>
          </a:p>
          <a:p>
            <a:pPr algn="just"/>
            <a:endParaRPr lang="de-DE" b="1" dirty="0"/>
          </a:p>
          <a:p>
            <a:pPr algn="just"/>
            <a:r>
              <a:rPr lang="de-DE" b="1" dirty="0"/>
              <a:t>Behindertenbeirat: </a:t>
            </a:r>
            <a:r>
              <a:rPr lang="de-DE" dirty="0"/>
              <a:t>Institutionen &amp; bis zu vier berufene Personen (Betroffene)</a:t>
            </a:r>
          </a:p>
          <a:p>
            <a:pPr algn="just"/>
            <a:endParaRPr lang="de-DE" b="1" dirty="0"/>
          </a:p>
          <a:p>
            <a:pPr algn="just"/>
            <a:r>
              <a:rPr lang="de-DE" b="1" dirty="0"/>
              <a:t>Kinder- und Jugendbeirat: </a:t>
            </a:r>
            <a:r>
              <a:rPr lang="de-DE" dirty="0"/>
              <a:t>Institutionen &amp; bis zu vier berufene Personen (Kinder und Jugendliche bis 21 Jahren)</a:t>
            </a:r>
          </a:p>
          <a:p>
            <a:pPr algn="just"/>
            <a:endParaRPr lang="de-DE" dirty="0"/>
          </a:p>
          <a:p>
            <a:pPr algn="just"/>
            <a:r>
              <a:rPr lang="de-DE" b="1" i="1" dirty="0"/>
              <a:t>Präventionsbeirat</a:t>
            </a:r>
            <a:r>
              <a:rPr lang="de-DE" i="1" dirty="0"/>
              <a:t> (Institutionen &amp; Sprecher der andere Beiräte)</a:t>
            </a:r>
          </a:p>
          <a:p>
            <a:pPr algn="just"/>
            <a:endParaRPr lang="de-DE" i="1" dirty="0"/>
          </a:p>
          <a:p>
            <a:pPr algn="just"/>
            <a:r>
              <a:rPr lang="de-DE" b="1" i="1" dirty="0"/>
              <a:t>Interessierte Personen sollten sich bis zum 31. Januar melden!</a:t>
            </a:r>
          </a:p>
          <a:p>
            <a:endParaRPr lang="de-DE" dirty="0"/>
          </a:p>
          <a:p>
            <a:endParaRPr lang="de-DE" dirty="0"/>
          </a:p>
        </p:txBody>
      </p:sp>
    </p:spTree>
    <p:extLst>
      <p:ext uri="{BB962C8B-B14F-4D97-AF65-F5344CB8AC3E}">
        <p14:creationId xmlns:p14="http://schemas.microsoft.com/office/powerpoint/2010/main" val="401088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958162149"/>
              </p:ext>
            </p:extLst>
          </p:nvPr>
        </p:nvGraphicFramePr>
        <p:xfrm>
          <a:off x="1304074" y="2002971"/>
          <a:ext cx="9129428" cy="86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2026490-FF75-4DD4-B572-22AF668742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3770811" y="6356350"/>
            <a:ext cx="4772297"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3</a:t>
            </a:fld>
            <a:endParaRPr lang="de-DE" dirty="0"/>
          </a:p>
        </p:txBody>
      </p:sp>
      <p:sp>
        <p:nvSpPr>
          <p:cNvPr id="18" name="Rechteck: obere Ecken abgerundet 4">
            <a:extLst>
              <a:ext uri="{FF2B5EF4-FFF2-40B4-BE49-F238E27FC236}">
                <a16:creationId xmlns:a16="http://schemas.microsoft.com/office/drawing/2014/main" id="{2A1964C5-1D78-4D16-9BAD-6A440462458F}"/>
              </a:ext>
            </a:extLst>
          </p:cNvPr>
          <p:cNvSpPr txBox="1"/>
          <p:nvPr/>
        </p:nvSpPr>
        <p:spPr>
          <a:xfrm>
            <a:off x="1313561" y="1435583"/>
            <a:ext cx="9119941" cy="378163"/>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marR="0" lvl="0" indent="0" algn="l" defTabSz="539750" eaLnBrk="1" fontAlgn="auto" latinLnBrk="0" hangingPunct="1">
              <a:lnSpc>
                <a:spcPct val="100000"/>
              </a:lnSpc>
              <a:spcBef>
                <a:spcPct val="0"/>
              </a:spcBef>
              <a:spcAft>
                <a:spcPts val="0"/>
              </a:spcAft>
              <a:buClrTx/>
              <a:buSzTx/>
              <a:buFontTx/>
              <a:buNone/>
              <a:tabLst/>
              <a:defRPr/>
            </a:pPr>
            <a:r>
              <a:rPr lang="de-DE" sz="1600" b="1" u="sng" dirty="0"/>
              <a:t>Tagesordnung</a:t>
            </a:r>
            <a:endParaRPr lang="de-DE" sz="1200" kern="1200" dirty="0"/>
          </a:p>
        </p:txBody>
      </p:sp>
      <p:sp>
        <p:nvSpPr>
          <p:cNvPr id="2" name="Textfeld 1">
            <a:extLst>
              <a:ext uri="{FF2B5EF4-FFF2-40B4-BE49-F238E27FC236}">
                <a16:creationId xmlns:a16="http://schemas.microsoft.com/office/drawing/2014/main" id="{EB7320E6-8E69-4BBF-8273-F405724253BB}"/>
              </a:ext>
            </a:extLst>
          </p:cNvPr>
          <p:cNvSpPr txBox="1"/>
          <p:nvPr/>
        </p:nvSpPr>
        <p:spPr>
          <a:xfrm>
            <a:off x="1489166" y="2863526"/>
            <a:ext cx="8882743" cy="923330"/>
          </a:xfrm>
          <a:prstGeom prst="rect">
            <a:avLst/>
          </a:prstGeom>
          <a:noFill/>
        </p:spPr>
        <p:txBody>
          <a:bodyPr wrap="square" rtlCol="0">
            <a:spAutoFit/>
          </a:bodyPr>
          <a:lstStyle/>
          <a:p>
            <a:r>
              <a:rPr lang="de-DE" sz="1800" b="0" i="0" u="none" strike="noStrike" baseline="0" dirty="0">
                <a:solidFill>
                  <a:srgbClr val="000000"/>
                </a:solidFill>
                <a:latin typeface="Calibri" panose="020F0502020204030204" pitchFamily="34" charset="0"/>
              </a:rPr>
              <a:t>§85 Absatz 5 Satz 1 NKomVG: „In Gemeinden [...] informiert […] der Hauptverwaltungsbeamte die Einwohnerinnen und Einwohner in geeigneter Weise über wichtige Angelegenheiten der Gemeinde […]“. </a:t>
            </a:r>
            <a:endParaRPr lang="de-DE" dirty="0"/>
          </a:p>
        </p:txBody>
      </p:sp>
    </p:spTree>
    <p:extLst>
      <p:ext uri="{BB962C8B-B14F-4D97-AF65-F5344CB8AC3E}">
        <p14:creationId xmlns:p14="http://schemas.microsoft.com/office/powerpoint/2010/main" val="3987723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1218945805"/>
              </p:ext>
            </p:extLst>
          </p:nvPr>
        </p:nvGraphicFramePr>
        <p:xfrm>
          <a:off x="1301457" y="1983453"/>
          <a:ext cx="9129428" cy="3455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2026490-FF75-4DD4-B572-22AF668742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3770811" y="6356350"/>
            <a:ext cx="4772297"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30</a:t>
            </a:fld>
            <a:endParaRPr lang="de-DE" dirty="0"/>
          </a:p>
        </p:txBody>
      </p:sp>
      <p:sp>
        <p:nvSpPr>
          <p:cNvPr id="18" name="Rechteck: obere Ecken abgerundet 4">
            <a:extLst>
              <a:ext uri="{FF2B5EF4-FFF2-40B4-BE49-F238E27FC236}">
                <a16:creationId xmlns:a16="http://schemas.microsoft.com/office/drawing/2014/main" id="{2A1964C5-1D78-4D16-9BAD-6A440462458F}"/>
              </a:ext>
            </a:extLst>
          </p:cNvPr>
          <p:cNvSpPr txBox="1"/>
          <p:nvPr/>
        </p:nvSpPr>
        <p:spPr>
          <a:xfrm>
            <a:off x="1313561" y="1435583"/>
            <a:ext cx="9119941" cy="378163"/>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marR="0" lvl="0" indent="0" algn="l" defTabSz="539750" eaLnBrk="1" fontAlgn="auto" latinLnBrk="0" hangingPunct="1">
              <a:lnSpc>
                <a:spcPct val="100000"/>
              </a:lnSpc>
              <a:spcBef>
                <a:spcPct val="0"/>
              </a:spcBef>
              <a:spcAft>
                <a:spcPts val="0"/>
              </a:spcAft>
              <a:buClrTx/>
              <a:buSzTx/>
              <a:buFontTx/>
              <a:buNone/>
              <a:tabLst/>
              <a:defRPr/>
            </a:pPr>
            <a:r>
              <a:rPr lang="de-DE" sz="1600" b="1" u="sng" dirty="0"/>
              <a:t>Tagesordnung</a:t>
            </a:r>
            <a:endParaRPr lang="de-DE" sz="1200" kern="1200" dirty="0"/>
          </a:p>
        </p:txBody>
      </p:sp>
    </p:spTree>
    <p:extLst>
      <p:ext uri="{BB962C8B-B14F-4D97-AF65-F5344CB8AC3E}">
        <p14:creationId xmlns:p14="http://schemas.microsoft.com/office/powerpoint/2010/main" val="915458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5B0895A6-2B76-4E62-BCF2-B5EAF18129BC}"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3765368" y="6356350"/>
            <a:ext cx="4661263"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31</a:t>
            </a:fld>
            <a:endParaRPr lang="de-DE" dirty="0"/>
          </a:p>
        </p:txBody>
      </p:sp>
      <p:sp>
        <p:nvSpPr>
          <p:cNvPr id="2" name="Textfeld 1">
            <a:extLst>
              <a:ext uri="{FF2B5EF4-FFF2-40B4-BE49-F238E27FC236}">
                <a16:creationId xmlns:a16="http://schemas.microsoft.com/office/drawing/2014/main" id="{0823CAD1-003D-47A7-B74E-1F729F373BA3}"/>
              </a:ext>
            </a:extLst>
          </p:cNvPr>
          <p:cNvSpPr txBox="1"/>
          <p:nvPr/>
        </p:nvSpPr>
        <p:spPr>
          <a:xfrm>
            <a:off x="1907178" y="1245326"/>
            <a:ext cx="9562011" cy="3170099"/>
          </a:xfrm>
          <a:prstGeom prst="rect">
            <a:avLst/>
          </a:prstGeom>
          <a:noFill/>
        </p:spPr>
        <p:txBody>
          <a:bodyPr wrap="square" rtlCol="0">
            <a:spAutoFit/>
          </a:bodyPr>
          <a:lstStyle/>
          <a:p>
            <a:pPr algn="ctr"/>
            <a:r>
              <a:rPr lang="de-DE" sz="4000" b="1" dirty="0"/>
              <a:t>Vielen Dank für Ihre Aufmerksamkeit.</a:t>
            </a:r>
          </a:p>
          <a:p>
            <a:pPr algn="ctr"/>
            <a:endParaRPr lang="de-DE" sz="4000" b="1" dirty="0"/>
          </a:p>
          <a:p>
            <a:pPr algn="ctr"/>
            <a:r>
              <a:rPr lang="de-DE" sz="4000" dirty="0"/>
              <a:t>Kommen Sie gut nach Hause</a:t>
            </a:r>
          </a:p>
          <a:p>
            <a:pPr algn="ctr"/>
            <a:r>
              <a:rPr lang="de-DE" sz="4000" dirty="0"/>
              <a:t>&amp; </a:t>
            </a:r>
          </a:p>
          <a:p>
            <a:pPr algn="ctr"/>
            <a:r>
              <a:rPr lang="de-DE" sz="4000" dirty="0"/>
              <a:t>bleiben Sie gesund!</a:t>
            </a:r>
          </a:p>
        </p:txBody>
      </p:sp>
    </p:spTree>
    <p:extLst>
      <p:ext uri="{BB962C8B-B14F-4D97-AF65-F5344CB8AC3E}">
        <p14:creationId xmlns:p14="http://schemas.microsoft.com/office/powerpoint/2010/main" val="225020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304074" y="2002971"/>
          <a:ext cx="9129428" cy="86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2026490-FF75-4DD4-B572-22AF668742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3770811" y="6356350"/>
            <a:ext cx="4772297"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4</a:t>
            </a:fld>
            <a:endParaRPr lang="de-DE" dirty="0"/>
          </a:p>
        </p:txBody>
      </p:sp>
      <p:sp>
        <p:nvSpPr>
          <p:cNvPr id="18" name="Rechteck: obere Ecken abgerundet 4">
            <a:extLst>
              <a:ext uri="{FF2B5EF4-FFF2-40B4-BE49-F238E27FC236}">
                <a16:creationId xmlns:a16="http://schemas.microsoft.com/office/drawing/2014/main" id="{2A1964C5-1D78-4D16-9BAD-6A440462458F}"/>
              </a:ext>
            </a:extLst>
          </p:cNvPr>
          <p:cNvSpPr txBox="1"/>
          <p:nvPr/>
        </p:nvSpPr>
        <p:spPr>
          <a:xfrm>
            <a:off x="1313561" y="1435583"/>
            <a:ext cx="9119941" cy="378163"/>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marR="0" lvl="0" indent="0" algn="l" defTabSz="539750" eaLnBrk="1" fontAlgn="auto" latinLnBrk="0" hangingPunct="1">
              <a:lnSpc>
                <a:spcPct val="100000"/>
              </a:lnSpc>
              <a:spcBef>
                <a:spcPct val="0"/>
              </a:spcBef>
              <a:spcAft>
                <a:spcPts val="0"/>
              </a:spcAft>
              <a:buClrTx/>
              <a:buSzTx/>
              <a:buFontTx/>
              <a:buNone/>
              <a:tabLst/>
              <a:defRPr/>
            </a:pPr>
            <a:r>
              <a:rPr lang="de-DE" sz="1600" b="1" u="sng" dirty="0"/>
              <a:t>Tagesordnung</a:t>
            </a:r>
            <a:endParaRPr lang="de-DE" sz="1200" kern="1200" dirty="0"/>
          </a:p>
        </p:txBody>
      </p:sp>
      <p:sp>
        <p:nvSpPr>
          <p:cNvPr id="2" name="Textfeld 1">
            <a:extLst>
              <a:ext uri="{FF2B5EF4-FFF2-40B4-BE49-F238E27FC236}">
                <a16:creationId xmlns:a16="http://schemas.microsoft.com/office/drawing/2014/main" id="{EB7320E6-8E69-4BBF-8273-F405724253BB}"/>
              </a:ext>
            </a:extLst>
          </p:cNvPr>
          <p:cNvSpPr txBox="1"/>
          <p:nvPr/>
        </p:nvSpPr>
        <p:spPr>
          <a:xfrm>
            <a:off x="1489166" y="2863526"/>
            <a:ext cx="8882743" cy="2862322"/>
          </a:xfrm>
          <a:prstGeom prst="rect">
            <a:avLst/>
          </a:prstGeom>
          <a:noFill/>
        </p:spPr>
        <p:txBody>
          <a:bodyPr wrap="square" rtlCol="0">
            <a:spAutoFit/>
          </a:bodyPr>
          <a:lstStyle/>
          <a:p>
            <a:r>
              <a:rPr lang="de-DE" sz="1800" b="0" i="0" u="none" strike="noStrike" baseline="0" dirty="0">
                <a:solidFill>
                  <a:srgbClr val="000000"/>
                </a:solidFill>
                <a:latin typeface="Calibri" panose="020F0502020204030204" pitchFamily="34" charset="0"/>
              </a:rPr>
              <a:t>§85 Absatz 5 Satz 1 NKomVG: „In Gemeinden [...] informiert […] der Hauptverwaltungsbeamte die Einwohnerinnen und Einwohner in geeigneter Weise über wichtige Angelegenheiten der Gemeinde […]“. </a:t>
            </a:r>
          </a:p>
          <a:p>
            <a:pPr algn="l"/>
            <a:endParaRPr lang="de-DE" sz="1800" b="0" i="0" u="none" strike="noStrike" baseline="0" dirty="0">
              <a:solidFill>
                <a:srgbClr val="000000"/>
              </a:solidFill>
              <a:latin typeface="Calibri" panose="020F0502020204030204" pitchFamily="34" charset="0"/>
            </a:endParaRPr>
          </a:p>
          <a:p>
            <a:r>
              <a:rPr lang="de-DE" sz="1800" b="0" i="0" u="none" strike="noStrike" baseline="0" dirty="0">
                <a:solidFill>
                  <a:srgbClr val="000000"/>
                </a:solidFill>
                <a:latin typeface="Calibri" panose="020F0502020204030204" pitchFamily="34" charset="0"/>
              </a:rPr>
              <a:t>-Regelmäßig in der Unterrichtung in öffentlichen Sitzungen der Fachausschüsse und des Gemeinderates (2023 über 30 Sitzungen)</a:t>
            </a:r>
          </a:p>
          <a:p>
            <a:r>
              <a:rPr lang="de-DE" sz="1800" b="0" i="0" u="none" strike="noStrike" baseline="0" dirty="0">
                <a:solidFill>
                  <a:srgbClr val="000000"/>
                </a:solidFill>
                <a:latin typeface="Calibri" panose="020F0502020204030204" pitchFamily="34" charset="0"/>
              </a:rPr>
              <a:t>-Laufend auf der Internetseite und Facebook</a:t>
            </a:r>
          </a:p>
          <a:p>
            <a:r>
              <a:rPr lang="de-DE" sz="1800" b="0" i="0" u="none" strike="noStrike" baseline="0" dirty="0">
                <a:solidFill>
                  <a:srgbClr val="000000"/>
                </a:solidFill>
                <a:latin typeface="Calibri" panose="020F0502020204030204" pitchFamily="34" charset="0"/>
              </a:rPr>
              <a:t>-Gemeindezeitschrift „Gemeinde Ovelgönne“ (halbjährlich)</a:t>
            </a:r>
          </a:p>
          <a:p>
            <a:r>
              <a:rPr lang="de-DE" sz="1800" b="0" i="0" u="none" strike="noStrike" baseline="0" dirty="0">
                <a:solidFill>
                  <a:srgbClr val="000000"/>
                </a:solidFill>
                <a:latin typeface="Calibri" panose="020F0502020204030204" pitchFamily="34" charset="0"/>
              </a:rPr>
              <a:t>-Einwohnerversammlungen (Quartalsweise)</a:t>
            </a:r>
          </a:p>
          <a:p>
            <a:endParaRPr lang="de-DE" dirty="0"/>
          </a:p>
        </p:txBody>
      </p:sp>
    </p:spTree>
    <p:extLst>
      <p:ext uri="{BB962C8B-B14F-4D97-AF65-F5344CB8AC3E}">
        <p14:creationId xmlns:p14="http://schemas.microsoft.com/office/powerpoint/2010/main" val="64658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nvGraphicFramePr>
        <p:xfrm>
          <a:off x="1304074" y="2002971"/>
          <a:ext cx="9129428" cy="86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2026490-FF75-4DD4-B572-22AF668742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3770811" y="6356350"/>
            <a:ext cx="4772297"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5</a:t>
            </a:fld>
            <a:endParaRPr lang="de-DE" dirty="0"/>
          </a:p>
        </p:txBody>
      </p:sp>
      <p:sp>
        <p:nvSpPr>
          <p:cNvPr id="18" name="Rechteck: obere Ecken abgerundet 4">
            <a:extLst>
              <a:ext uri="{FF2B5EF4-FFF2-40B4-BE49-F238E27FC236}">
                <a16:creationId xmlns:a16="http://schemas.microsoft.com/office/drawing/2014/main" id="{2A1964C5-1D78-4D16-9BAD-6A440462458F}"/>
              </a:ext>
            </a:extLst>
          </p:cNvPr>
          <p:cNvSpPr txBox="1"/>
          <p:nvPr/>
        </p:nvSpPr>
        <p:spPr>
          <a:xfrm>
            <a:off x="1313561" y="1435583"/>
            <a:ext cx="9119941" cy="378163"/>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marR="0" lvl="0" indent="0" algn="l" defTabSz="539750" eaLnBrk="1" fontAlgn="auto" latinLnBrk="0" hangingPunct="1">
              <a:lnSpc>
                <a:spcPct val="100000"/>
              </a:lnSpc>
              <a:spcBef>
                <a:spcPct val="0"/>
              </a:spcBef>
              <a:spcAft>
                <a:spcPts val="0"/>
              </a:spcAft>
              <a:buClrTx/>
              <a:buSzTx/>
              <a:buFontTx/>
              <a:buNone/>
              <a:tabLst/>
              <a:defRPr/>
            </a:pPr>
            <a:r>
              <a:rPr lang="de-DE" sz="1600" b="1" u="sng" dirty="0"/>
              <a:t>Tagesordnung</a:t>
            </a:r>
            <a:endParaRPr lang="de-DE" sz="1200" kern="1200" dirty="0"/>
          </a:p>
        </p:txBody>
      </p:sp>
      <p:sp>
        <p:nvSpPr>
          <p:cNvPr id="2" name="Textfeld 1">
            <a:extLst>
              <a:ext uri="{FF2B5EF4-FFF2-40B4-BE49-F238E27FC236}">
                <a16:creationId xmlns:a16="http://schemas.microsoft.com/office/drawing/2014/main" id="{EB7320E6-8E69-4BBF-8273-F405724253BB}"/>
              </a:ext>
            </a:extLst>
          </p:cNvPr>
          <p:cNvSpPr txBox="1"/>
          <p:nvPr/>
        </p:nvSpPr>
        <p:spPr>
          <a:xfrm>
            <a:off x="1489166" y="2863526"/>
            <a:ext cx="8882743" cy="2308324"/>
          </a:xfrm>
          <a:prstGeom prst="rect">
            <a:avLst/>
          </a:prstGeom>
          <a:noFill/>
        </p:spPr>
        <p:txBody>
          <a:bodyPr wrap="square" rtlCol="0">
            <a:spAutoFit/>
          </a:bodyPr>
          <a:lstStyle/>
          <a:p>
            <a:r>
              <a:rPr lang="de-DE" sz="1800" b="0" i="0" u="none" strike="noStrike" baseline="0" dirty="0">
                <a:solidFill>
                  <a:srgbClr val="000000"/>
                </a:solidFill>
                <a:latin typeface="Calibri" panose="020F0502020204030204" pitchFamily="34" charset="0"/>
              </a:rPr>
              <a:t>Einwohnerversammlungen (Quartalsweise)</a:t>
            </a:r>
          </a:p>
          <a:p>
            <a:r>
              <a:rPr lang="de-DE" sz="1800" b="0" i="0" u="none" strike="noStrike" baseline="0" dirty="0">
                <a:solidFill>
                  <a:srgbClr val="000000"/>
                </a:solidFill>
                <a:latin typeface="Calibri" panose="020F0502020204030204" pitchFamily="34" charset="0"/>
              </a:rPr>
              <a:t>In jeder Gemarkung 1 mal pro Jahr</a:t>
            </a:r>
          </a:p>
          <a:p>
            <a:r>
              <a:rPr lang="de-DE" sz="1800" b="0" i="0" u="none" strike="noStrike" baseline="0" dirty="0">
                <a:solidFill>
                  <a:srgbClr val="000000"/>
                </a:solidFill>
                <a:latin typeface="Calibri" panose="020F0502020204030204" pitchFamily="34" charset="0"/>
              </a:rPr>
              <a:t>-Großenmeer</a:t>
            </a:r>
          </a:p>
          <a:p>
            <a:r>
              <a:rPr lang="de-DE" sz="1800" b="0" i="0" u="none" strike="noStrike" baseline="0" dirty="0">
                <a:solidFill>
                  <a:srgbClr val="000000"/>
                </a:solidFill>
                <a:latin typeface="Calibri" panose="020F0502020204030204" pitchFamily="34" charset="0"/>
              </a:rPr>
              <a:t>-Oldenbrok</a:t>
            </a:r>
          </a:p>
          <a:p>
            <a:r>
              <a:rPr lang="de-DE" sz="1800" b="0" i="0" u="none" strike="noStrike" baseline="0" dirty="0">
                <a:solidFill>
                  <a:srgbClr val="000000"/>
                </a:solidFill>
                <a:latin typeface="Calibri" panose="020F0502020204030204" pitchFamily="34" charset="0"/>
              </a:rPr>
              <a:t>-Ovelgönne</a:t>
            </a:r>
          </a:p>
          <a:p>
            <a:r>
              <a:rPr lang="de-DE" sz="1800" b="0" i="0" u="none" strike="noStrike" baseline="0" dirty="0">
                <a:solidFill>
                  <a:srgbClr val="000000"/>
                </a:solidFill>
                <a:latin typeface="Calibri" panose="020F0502020204030204" pitchFamily="34" charset="0"/>
              </a:rPr>
              <a:t>-Strückhausen (im jährlichen Wechsel zwischen </a:t>
            </a:r>
            <a:r>
              <a:rPr lang="de-DE" sz="1800" b="0" i="0" u="none" strike="noStrike" baseline="0" dirty="0" err="1">
                <a:solidFill>
                  <a:srgbClr val="000000"/>
                </a:solidFill>
                <a:latin typeface="Calibri" panose="020F0502020204030204" pitchFamily="34" charset="0"/>
              </a:rPr>
              <a:t>Frieschenmoor</a:t>
            </a:r>
            <a:r>
              <a:rPr lang="de-DE" sz="1800" b="0" i="0" u="none" strike="noStrike" baseline="0" dirty="0">
                <a:solidFill>
                  <a:srgbClr val="000000"/>
                </a:solidFill>
                <a:latin typeface="Calibri" panose="020F0502020204030204" pitchFamily="34" charset="0"/>
              </a:rPr>
              <a:t> und Neustadt)</a:t>
            </a:r>
          </a:p>
          <a:p>
            <a:endParaRPr lang="de-DE" sz="1800" b="0" i="0" u="none" strike="noStrike" baseline="0" dirty="0">
              <a:solidFill>
                <a:srgbClr val="000000"/>
              </a:solidFill>
              <a:latin typeface="Calibri" panose="020F0502020204030204" pitchFamily="34" charset="0"/>
            </a:endParaRPr>
          </a:p>
          <a:p>
            <a:endParaRPr lang="de-DE" dirty="0"/>
          </a:p>
        </p:txBody>
      </p:sp>
    </p:spTree>
    <p:extLst>
      <p:ext uri="{BB962C8B-B14F-4D97-AF65-F5344CB8AC3E}">
        <p14:creationId xmlns:p14="http://schemas.microsoft.com/office/powerpoint/2010/main" val="369556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580306400"/>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6</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t>Grundschule: Ganztagsbetreuung in der Gemeinde Ovelgönne</a:t>
            </a:r>
            <a:endParaRPr lang="de-DE" sz="1600" i="1" dirty="0">
              <a:effectLst/>
              <a:ea typeface="Times New Roman" panose="02020603050405020304" pitchFamily="18" charset="0"/>
              <a:cs typeface="Arial" panose="020B0604020202020204" pitchFamily="34" charset="0"/>
            </a:endParaRPr>
          </a:p>
        </p:txBody>
      </p:sp>
      <p:sp>
        <p:nvSpPr>
          <p:cNvPr id="16" name="Textfeld 15">
            <a:extLst>
              <a:ext uri="{FF2B5EF4-FFF2-40B4-BE49-F238E27FC236}">
                <a16:creationId xmlns:a16="http://schemas.microsoft.com/office/drawing/2014/main" id="{2CB382C0-DCF1-46EF-BADB-FC65D8C8664D}"/>
              </a:ext>
            </a:extLst>
          </p:cNvPr>
          <p:cNvSpPr txBox="1"/>
          <p:nvPr/>
        </p:nvSpPr>
        <p:spPr>
          <a:xfrm>
            <a:off x="2348940" y="2887682"/>
            <a:ext cx="4937760" cy="3970318"/>
          </a:xfrm>
          <a:prstGeom prst="rect">
            <a:avLst/>
          </a:prstGeom>
          <a:noFill/>
        </p:spPr>
        <p:txBody>
          <a:bodyPr wrap="square" rtlCol="0">
            <a:spAutoFit/>
          </a:bodyPr>
          <a:lstStyle/>
          <a:p>
            <a:r>
              <a:rPr lang="de-DE" b="1" dirty="0"/>
              <a:t>Hintergrund</a:t>
            </a:r>
          </a:p>
          <a:p>
            <a:r>
              <a:rPr lang="de-DE" dirty="0"/>
              <a:t> Bundesgesetzgeber: SGB VIII (Oktober 2021)</a:t>
            </a:r>
          </a:p>
          <a:p>
            <a:endParaRPr lang="de-DE" dirty="0"/>
          </a:p>
          <a:p>
            <a:r>
              <a:rPr lang="de-DE" b="1" dirty="0"/>
              <a:t>Land Niedersachsen</a:t>
            </a:r>
          </a:p>
          <a:p>
            <a:r>
              <a:rPr lang="de-DE" dirty="0"/>
              <a:t> Investitionsförderung</a:t>
            </a:r>
          </a:p>
          <a:p>
            <a:endParaRPr lang="de-DE" dirty="0"/>
          </a:p>
          <a:p>
            <a:r>
              <a:rPr lang="de-DE" b="1" dirty="0"/>
              <a:t>Entwurf der Förderrichtline</a:t>
            </a:r>
          </a:p>
          <a:p>
            <a:r>
              <a:rPr lang="de-DE" dirty="0"/>
              <a:t> Mitte November 2023</a:t>
            </a:r>
          </a:p>
          <a:p>
            <a:endParaRPr lang="de-DE" dirty="0"/>
          </a:p>
          <a:p>
            <a:r>
              <a:rPr lang="de-DE" b="1" dirty="0"/>
              <a:t>Rechtliche Situation</a:t>
            </a:r>
          </a:p>
          <a:p>
            <a:r>
              <a:rPr lang="de-DE" dirty="0"/>
              <a:t> Ganztagsförderung &lt;-&gt; Ganztagsschule</a:t>
            </a:r>
          </a:p>
          <a:p>
            <a:endParaRPr lang="de-DE" dirty="0"/>
          </a:p>
          <a:p>
            <a:endParaRPr lang="de-DE" dirty="0"/>
          </a:p>
          <a:p>
            <a:endParaRPr lang="de-DE" dirty="0"/>
          </a:p>
        </p:txBody>
      </p:sp>
      <p:pic>
        <p:nvPicPr>
          <p:cNvPr id="9" name="Grafik 8">
            <a:extLst>
              <a:ext uri="{FF2B5EF4-FFF2-40B4-BE49-F238E27FC236}">
                <a16:creationId xmlns:a16="http://schemas.microsoft.com/office/drawing/2014/main" id="{EF4AEF3D-716C-4C30-984D-4BC89087896D}"/>
              </a:ext>
            </a:extLst>
          </p:cNvPr>
          <p:cNvPicPr>
            <a:picLocks noChangeAspect="1"/>
          </p:cNvPicPr>
          <p:nvPr/>
        </p:nvPicPr>
        <p:blipFill>
          <a:blip r:embed="rId7"/>
          <a:stretch>
            <a:fillRect/>
          </a:stretch>
        </p:blipFill>
        <p:spPr>
          <a:xfrm>
            <a:off x="4639118" y="3571991"/>
            <a:ext cx="5725198" cy="531787"/>
          </a:xfrm>
          <a:prstGeom prst="rect">
            <a:avLst/>
          </a:prstGeom>
        </p:spPr>
      </p:pic>
      <p:pic>
        <p:nvPicPr>
          <p:cNvPr id="12" name="Grafik 11">
            <a:extLst>
              <a:ext uri="{FF2B5EF4-FFF2-40B4-BE49-F238E27FC236}">
                <a16:creationId xmlns:a16="http://schemas.microsoft.com/office/drawing/2014/main" id="{D57D10A1-79C3-42CD-BB99-386ACA29884E}"/>
              </a:ext>
            </a:extLst>
          </p:cNvPr>
          <p:cNvPicPr>
            <a:picLocks noChangeAspect="1"/>
          </p:cNvPicPr>
          <p:nvPr/>
        </p:nvPicPr>
        <p:blipFill>
          <a:blip r:embed="rId8"/>
          <a:stretch>
            <a:fillRect/>
          </a:stretch>
        </p:blipFill>
        <p:spPr>
          <a:xfrm>
            <a:off x="4639118" y="4151810"/>
            <a:ext cx="6473195" cy="395045"/>
          </a:xfrm>
          <a:prstGeom prst="rect">
            <a:avLst/>
          </a:prstGeom>
        </p:spPr>
      </p:pic>
    </p:spTree>
    <p:extLst>
      <p:ext uri="{BB962C8B-B14F-4D97-AF65-F5344CB8AC3E}">
        <p14:creationId xmlns:p14="http://schemas.microsoft.com/office/powerpoint/2010/main" val="77871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310207565"/>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7</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t>Grundschule: Ganztagsbetreuung in der Grundschule Ovelgönne</a:t>
            </a:r>
            <a:endParaRPr lang="de-DE" sz="1600" i="1" dirty="0">
              <a:effectLst/>
              <a:ea typeface="Times New Roman" panose="02020603050405020304" pitchFamily="18" charset="0"/>
              <a:cs typeface="Arial" panose="020B0604020202020204" pitchFamily="34" charset="0"/>
            </a:endParaRPr>
          </a:p>
        </p:txBody>
      </p:sp>
      <p:sp>
        <p:nvSpPr>
          <p:cNvPr id="16" name="Textfeld 15">
            <a:extLst>
              <a:ext uri="{FF2B5EF4-FFF2-40B4-BE49-F238E27FC236}">
                <a16:creationId xmlns:a16="http://schemas.microsoft.com/office/drawing/2014/main" id="{2CB382C0-DCF1-46EF-BADB-FC65D8C8664D}"/>
              </a:ext>
            </a:extLst>
          </p:cNvPr>
          <p:cNvSpPr txBox="1"/>
          <p:nvPr/>
        </p:nvSpPr>
        <p:spPr>
          <a:xfrm>
            <a:off x="2348939" y="2887682"/>
            <a:ext cx="6385485" cy="4247317"/>
          </a:xfrm>
          <a:prstGeom prst="rect">
            <a:avLst/>
          </a:prstGeom>
          <a:noFill/>
        </p:spPr>
        <p:txBody>
          <a:bodyPr wrap="square" rtlCol="0">
            <a:spAutoFit/>
          </a:bodyPr>
          <a:lstStyle/>
          <a:p>
            <a:r>
              <a:rPr lang="de-DE" b="1" dirty="0"/>
              <a:t>Ganztagsschule</a:t>
            </a:r>
          </a:p>
          <a:p>
            <a:r>
              <a:rPr lang="de-DE" dirty="0"/>
              <a:t> Gesetzlich 01. August 2026 – nur 1. Klasse</a:t>
            </a:r>
          </a:p>
          <a:p>
            <a:endParaRPr lang="de-DE" dirty="0"/>
          </a:p>
          <a:p>
            <a:r>
              <a:rPr lang="de-DE" b="1" dirty="0"/>
              <a:t>Anspruch Gemeinde:</a:t>
            </a:r>
          </a:p>
          <a:p>
            <a:r>
              <a:rPr lang="de-DE" dirty="0"/>
              <a:t> schnellstmöglich für Alle</a:t>
            </a:r>
          </a:p>
          <a:p>
            <a:endParaRPr lang="de-DE" dirty="0"/>
          </a:p>
          <a:p>
            <a:r>
              <a:rPr lang="de-DE" b="1" dirty="0"/>
              <a:t>Personelle Ausstattung im Ganztag</a:t>
            </a:r>
          </a:p>
          <a:p>
            <a:r>
              <a:rPr lang="de-DE" dirty="0"/>
              <a:t>  Schulträger (Gemeinde) und/oder Schulbehörde (Land)</a:t>
            </a:r>
          </a:p>
          <a:p>
            <a:endParaRPr lang="de-DE" dirty="0"/>
          </a:p>
          <a:p>
            <a:r>
              <a:rPr lang="de-DE" b="1" dirty="0"/>
              <a:t>Gebäude</a:t>
            </a:r>
          </a:p>
          <a:p>
            <a:r>
              <a:rPr lang="de-DE" dirty="0"/>
              <a:t> Mensa, Küche und Aufenthaltsräume</a:t>
            </a:r>
          </a:p>
          <a:p>
            <a:r>
              <a:rPr lang="de-DE" dirty="0"/>
              <a:t> zusätzlich: Schülerzahlentwicklung</a:t>
            </a:r>
          </a:p>
          <a:p>
            <a:endParaRPr lang="de-DE" dirty="0"/>
          </a:p>
          <a:p>
            <a:endParaRPr lang="de-DE" dirty="0"/>
          </a:p>
          <a:p>
            <a:endParaRPr lang="de-DE" dirty="0"/>
          </a:p>
        </p:txBody>
      </p:sp>
    </p:spTree>
    <p:extLst>
      <p:ext uri="{BB962C8B-B14F-4D97-AF65-F5344CB8AC3E}">
        <p14:creationId xmlns:p14="http://schemas.microsoft.com/office/powerpoint/2010/main" val="85299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305940428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8</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661720"/>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Oldenbrok; Baugebiet „südliche der Kirche“</a:t>
            </a:r>
          </a:p>
          <a:p>
            <a:endParaRPr lang="de-DE" sz="1600" b="1" dirty="0">
              <a:solidFill>
                <a:srgbClr val="FF0000"/>
              </a:solidFill>
            </a:endParaRPr>
          </a:p>
        </p:txBody>
      </p:sp>
      <p:pic>
        <p:nvPicPr>
          <p:cNvPr id="3" name="Grafik 2">
            <a:extLst>
              <a:ext uri="{FF2B5EF4-FFF2-40B4-BE49-F238E27FC236}">
                <a16:creationId xmlns:a16="http://schemas.microsoft.com/office/drawing/2014/main" id="{9542921C-3FBC-46AF-BC85-BA2C2AEB8B63}"/>
              </a:ext>
            </a:extLst>
          </p:cNvPr>
          <p:cNvPicPr>
            <a:picLocks noChangeAspect="1"/>
          </p:cNvPicPr>
          <p:nvPr/>
        </p:nvPicPr>
        <p:blipFill>
          <a:blip r:embed="rId7"/>
          <a:stretch>
            <a:fillRect/>
          </a:stretch>
        </p:blipFill>
        <p:spPr>
          <a:xfrm>
            <a:off x="2609419" y="2928714"/>
            <a:ext cx="6173061" cy="3200847"/>
          </a:xfrm>
          <a:prstGeom prst="rect">
            <a:avLst/>
          </a:prstGeom>
        </p:spPr>
      </p:pic>
    </p:spTree>
    <p:extLst>
      <p:ext uri="{BB962C8B-B14F-4D97-AF65-F5344CB8AC3E}">
        <p14:creationId xmlns:p14="http://schemas.microsoft.com/office/powerpoint/2010/main" val="311014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530143B3-AD5C-40AB-A2C7-563EC249ABCF}"/>
              </a:ext>
            </a:extLst>
          </p:cNvPr>
          <p:cNvGraphicFramePr/>
          <p:nvPr>
            <p:extLst>
              <p:ext uri="{D42A27DB-BD31-4B8C-83A1-F6EECF244321}">
                <p14:modId xmlns:p14="http://schemas.microsoft.com/office/powerpoint/2010/main" val="2236359472"/>
              </p:ext>
            </p:extLst>
          </p:nvPr>
        </p:nvGraphicFramePr>
        <p:xfrm>
          <a:off x="1450083" y="1377495"/>
          <a:ext cx="9129428" cy="20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umsplatzhalter 5">
            <a:extLst>
              <a:ext uri="{FF2B5EF4-FFF2-40B4-BE49-F238E27FC236}">
                <a16:creationId xmlns:a16="http://schemas.microsoft.com/office/drawing/2014/main" id="{E12FE217-D6D0-46B3-85F5-B7AEE7D006C1}"/>
              </a:ext>
            </a:extLst>
          </p:cNvPr>
          <p:cNvSpPr>
            <a:spLocks noGrp="1"/>
          </p:cNvSpPr>
          <p:nvPr>
            <p:ph type="dt" sz="half" idx="10"/>
          </p:nvPr>
        </p:nvSpPr>
        <p:spPr/>
        <p:txBody>
          <a:bodyPr/>
          <a:lstStyle/>
          <a:p>
            <a:fld id="{2A869C64-2C44-467D-90F0-2564BAE418E5}" type="datetime1">
              <a:rPr lang="de-DE" smtClean="0"/>
              <a:t>23.01.2024</a:t>
            </a:fld>
            <a:endParaRPr lang="de-DE" dirty="0"/>
          </a:p>
        </p:txBody>
      </p:sp>
      <p:sp>
        <p:nvSpPr>
          <p:cNvPr id="7" name="Fußzeilenplatzhalter 6">
            <a:extLst>
              <a:ext uri="{FF2B5EF4-FFF2-40B4-BE49-F238E27FC236}">
                <a16:creationId xmlns:a16="http://schemas.microsoft.com/office/drawing/2014/main" id="{E62DF06A-BA9C-4C2A-A927-9F823A7A32E1}"/>
              </a:ext>
            </a:extLst>
          </p:cNvPr>
          <p:cNvSpPr>
            <a:spLocks noGrp="1"/>
          </p:cNvSpPr>
          <p:nvPr>
            <p:ph type="ftr" sz="quarter" idx="11"/>
          </p:nvPr>
        </p:nvSpPr>
        <p:spPr>
          <a:xfrm>
            <a:off x="4038599" y="6356350"/>
            <a:ext cx="4426131" cy="365125"/>
          </a:xfrm>
        </p:spPr>
        <p:txBody>
          <a:bodyPr/>
          <a:lstStyle/>
          <a:p>
            <a:r>
              <a:rPr lang="de-DE" dirty="0"/>
              <a:t>Einwohnerversammlung</a:t>
            </a:r>
          </a:p>
        </p:txBody>
      </p:sp>
      <p:sp>
        <p:nvSpPr>
          <p:cNvPr id="8" name="Foliennummernplatzhalter 7">
            <a:extLst>
              <a:ext uri="{FF2B5EF4-FFF2-40B4-BE49-F238E27FC236}">
                <a16:creationId xmlns:a16="http://schemas.microsoft.com/office/drawing/2014/main" id="{70197233-2B4E-4A28-9063-66C6DCB09CD0}"/>
              </a:ext>
            </a:extLst>
          </p:cNvPr>
          <p:cNvSpPr>
            <a:spLocks noGrp="1"/>
          </p:cNvSpPr>
          <p:nvPr>
            <p:ph type="sldNum" sz="quarter" idx="12"/>
          </p:nvPr>
        </p:nvSpPr>
        <p:spPr/>
        <p:txBody>
          <a:bodyPr/>
          <a:lstStyle/>
          <a:p>
            <a:fld id="{486A07FD-624C-48CE-9C95-1796B549BC54}" type="slidenum">
              <a:rPr lang="de-DE" smtClean="0"/>
              <a:t>9</a:t>
            </a:fld>
            <a:endParaRPr lang="de-DE" dirty="0"/>
          </a:p>
        </p:txBody>
      </p:sp>
      <p:sp>
        <p:nvSpPr>
          <p:cNvPr id="11" name="Textfeld 10">
            <a:extLst>
              <a:ext uri="{FF2B5EF4-FFF2-40B4-BE49-F238E27FC236}">
                <a16:creationId xmlns:a16="http://schemas.microsoft.com/office/drawing/2014/main" id="{A8E3C559-A189-4A7D-B92F-B62647B4DE24}"/>
              </a:ext>
            </a:extLst>
          </p:cNvPr>
          <p:cNvSpPr txBox="1"/>
          <p:nvPr/>
        </p:nvSpPr>
        <p:spPr>
          <a:xfrm>
            <a:off x="2209800" y="2266994"/>
            <a:ext cx="6096000" cy="415498"/>
          </a:xfrm>
          <a:prstGeom prst="rect">
            <a:avLst/>
          </a:prstGeom>
          <a:noFill/>
        </p:spPr>
        <p:txBody>
          <a:bodyPr wrap="square">
            <a:spAutoFit/>
          </a:bodyPr>
          <a:lstStyle/>
          <a:p>
            <a:pPr>
              <a:tabLst>
                <a:tab pos="270510" algn="l"/>
                <a:tab pos="540385" algn="l"/>
              </a:tabLst>
            </a:pPr>
            <a:endParaRPr lang="de-DE" sz="500" dirty="0">
              <a:effectLst/>
              <a:ea typeface="Times New Roman" panose="02020603050405020304" pitchFamily="18" charset="0"/>
              <a:cs typeface="Arial" panose="020B0604020202020204" pitchFamily="34" charset="0"/>
            </a:endParaRPr>
          </a:p>
          <a:p>
            <a:pPr>
              <a:tabLst>
                <a:tab pos="270510" algn="l"/>
                <a:tab pos="540385" algn="l"/>
              </a:tabLst>
            </a:pPr>
            <a:r>
              <a:rPr lang="de-DE" sz="1600" dirty="0">
                <a:effectLst/>
                <a:ea typeface="Times New Roman" panose="02020603050405020304" pitchFamily="18" charset="0"/>
                <a:cs typeface="Arial" panose="020B0604020202020204" pitchFamily="34" charset="0"/>
              </a:rPr>
              <a:t>Seniorenwohnpark Ovelgönne</a:t>
            </a:r>
          </a:p>
        </p:txBody>
      </p:sp>
      <p:pic>
        <p:nvPicPr>
          <p:cNvPr id="9" name="Grafik 8">
            <a:extLst>
              <a:ext uri="{FF2B5EF4-FFF2-40B4-BE49-F238E27FC236}">
                <a16:creationId xmlns:a16="http://schemas.microsoft.com/office/drawing/2014/main" id="{2D66D305-0260-411C-975D-0B85AEDFD4F3}"/>
              </a:ext>
            </a:extLst>
          </p:cNvPr>
          <p:cNvPicPr>
            <a:picLocks noChangeAspect="1"/>
          </p:cNvPicPr>
          <p:nvPr/>
        </p:nvPicPr>
        <p:blipFill>
          <a:blip r:embed="rId7"/>
          <a:stretch>
            <a:fillRect/>
          </a:stretch>
        </p:blipFill>
        <p:spPr>
          <a:xfrm>
            <a:off x="4593554" y="2968632"/>
            <a:ext cx="2643694" cy="3179377"/>
          </a:xfrm>
          <a:prstGeom prst="rect">
            <a:avLst/>
          </a:prstGeom>
        </p:spPr>
      </p:pic>
    </p:spTree>
    <p:extLst>
      <p:ext uri="{BB962C8B-B14F-4D97-AF65-F5344CB8AC3E}">
        <p14:creationId xmlns:p14="http://schemas.microsoft.com/office/powerpoint/2010/main" val="1448087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1465</Words>
  <Application>Microsoft Office PowerPoint</Application>
  <PresentationFormat>Breitbild</PresentationFormat>
  <Paragraphs>416</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Calibri Light</vt:lpstr>
      <vt:lpstr>Montserrat</vt:lpstr>
      <vt:lpstr>Office</vt:lpstr>
      <vt:lpstr>            Herzlich willkommen   zur Einwohnerversammlung in Neustadt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Sascha Stolorz</dc:creator>
  <cp:lastModifiedBy>Lindloff, Britta</cp:lastModifiedBy>
  <cp:revision>218</cp:revision>
  <cp:lastPrinted>2024-01-23T09:19:55Z</cp:lastPrinted>
  <dcterms:created xsi:type="dcterms:W3CDTF">2022-01-25T11:47:45Z</dcterms:created>
  <dcterms:modified xsi:type="dcterms:W3CDTF">2024-01-23T09:25:11Z</dcterms:modified>
</cp:coreProperties>
</file>